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86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8" r:id="rId11"/>
    <p:sldId id="270" r:id="rId12"/>
    <p:sldId id="272" r:id="rId13"/>
    <p:sldId id="273" r:id="rId14"/>
    <p:sldId id="274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4" r:id="rId23"/>
    <p:sldId id="287" r:id="rId24"/>
    <p:sldId id="289" r:id="rId25"/>
    <p:sldId id="290" r:id="rId26"/>
    <p:sldId id="288" r:id="rId27"/>
    <p:sldId id="291" r:id="rId28"/>
    <p:sldId id="292" r:id="rId29"/>
    <p:sldId id="293" r:id="rId30"/>
    <p:sldId id="300" r:id="rId31"/>
    <p:sldId id="296" r:id="rId32"/>
    <p:sldId id="297" r:id="rId33"/>
    <p:sldId id="299" r:id="rId34"/>
    <p:sldId id="301" r:id="rId35"/>
    <p:sldId id="302" r:id="rId36"/>
    <p:sldId id="283" r:id="rId37"/>
    <p:sldId id="295" r:id="rId38"/>
    <p:sldId id="285" r:id="rId39"/>
  </p:sldIdLst>
  <p:sldSz cx="12192000" cy="6858000"/>
  <p:notesSz cx="6858000" cy="9144000"/>
  <p:defaultTextStyle>
    <a:defPPr>
      <a:defRPr lang="en-N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463027-EF3A-4746-BE2D-BF994968B00C}" v="122" dt="2024-09-03T15:45:24.5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zeakile, Geraldyn Debbie GIZ NG" userId="78af593d-060b-46d5-9e17-3922313067c1" providerId="ADAL" clId="{5C463027-EF3A-4746-BE2D-BF994968B00C}"/>
    <pc:docChg chg="undo custSel addSld delSld modSld sldOrd">
      <pc:chgData name="Ezeakile, Geraldyn Debbie GIZ NG" userId="78af593d-060b-46d5-9e17-3922313067c1" providerId="ADAL" clId="{5C463027-EF3A-4746-BE2D-BF994968B00C}" dt="2024-09-03T16:19:27.845" v="1542" actId="20577"/>
      <pc:docMkLst>
        <pc:docMk/>
      </pc:docMkLst>
      <pc:sldChg chg="addSp delSp modSp del mod delAnim">
        <pc:chgData name="Ezeakile, Geraldyn Debbie GIZ NG" userId="78af593d-060b-46d5-9e17-3922313067c1" providerId="ADAL" clId="{5C463027-EF3A-4746-BE2D-BF994968B00C}" dt="2024-09-02T19:54:03.742" v="856" actId="2696"/>
        <pc:sldMkLst>
          <pc:docMk/>
          <pc:sldMk cId="3838026604" sldId="256"/>
        </pc:sldMkLst>
        <pc:spChg chg="del mod">
          <ac:chgData name="Ezeakile, Geraldyn Debbie GIZ NG" userId="78af593d-060b-46d5-9e17-3922313067c1" providerId="ADAL" clId="{5C463027-EF3A-4746-BE2D-BF994968B00C}" dt="2024-09-02T19:52:00.744" v="836" actId="21"/>
          <ac:spMkLst>
            <pc:docMk/>
            <pc:sldMk cId="3838026604" sldId="256"/>
            <ac:spMk id="2" creationId="{5D4EBB98-4AD8-EC7D-3B96-A4ABDF8821E8}"/>
          </ac:spMkLst>
        </pc:spChg>
        <pc:spChg chg="add mod">
          <ac:chgData name="Ezeakile, Geraldyn Debbie GIZ NG" userId="78af593d-060b-46d5-9e17-3922313067c1" providerId="ADAL" clId="{5C463027-EF3A-4746-BE2D-BF994968B00C}" dt="2024-09-02T19:52:00.744" v="836" actId="21"/>
          <ac:spMkLst>
            <pc:docMk/>
            <pc:sldMk cId="3838026604" sldId="256"/>
            <ac:spMk id="8" creationId="{D806048C-7BDE-1B0D-1AE6-7BC6E19CA4EE}"/>
          </ac:spMkLst>
        </pc:spChg>
        <pc:picChg chg="add mod ord">
          <ac:chgData name="Ezeakile, Geraldyn Debbie GIZ NG" userId="78af593d-060b-46d5-9e17-3922313067c1" providerId="ADAL" clId="{5C463027-EF3A-4746-BE2D-BF994968B00C}" dt="2024-09-02T19:51:13.968" v="830" actId="1076"/>
          <ac:picMkLst>
            <pc:docMk/>
            <pc:sldMk cId="3838026604" sldId="256"/>
            <ac:picMk id="4" creationId="{83329658-3829-C328-E2FE-6CADCFC0B0EC}"/>
          </ac:picMkLst>
        </pc:picChg>
        <pc:picChg chg="del">
          <ac:chgData name="Ezeakile, Geraldyn Debbie GIZ NG" userId="78af593d-060b-46d5-9e17-3922313067c1" providerId="ADAL" clId="{5C463027-EF3A-4746-BE2D-BF994968B00C}" dt="2024-09-02T19:49:07.988" v="819" actId="21"/>
          <ac:picMkLst>
            <pc:docMk/>
            <pc:sldMk cId="3838026604" sldId="256"/>
            <ac:picMk id="5" creationId="{1BE1897C-E564-C425-0C1A-C95828862283}"/>
          </ac:picMkLst>
        </pc:picChg>
      </pc:sldChg>
      <pc:sldChg chg="modSp mod modTransition">
        <pc:chgData name="Ezeakile, Geraldyn Debbie GIZ NG" userId="78af593d-060b-46d5-9e17-3922313067c1" providerId="ADAL" clId="{5C463027-EF3A-4746-BE2D-BF994968B00C}" dt="2024-09-03T15:45:24.543" v="1292"/>
        <pc:sldMkLst>
          <pc:docMk/>
          <pc:sldMk cId="0" sldId="258"/>
        </pc:sldMkLst>
        <pc:spChg chg="mod">
          <ac:chgData name="Ezeakile, Geraldyn Debbie GIZ NG" userId="78af593d-060b-46d5-9e17-3922313067c1" providerId="ADAL" clId="{5C463027-EF3A-4746-BE2D-BF994968B00C}" dt="2024-09-03T15:45:24.543" v="1292"/>
          <ac:spMkLst>
            <pc:docMk/>
            <pc:sldMk cId="0" sldId="258"/>
            <ac:spMk id="1048597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19:54:28.503" v="859" actId="1076"/>
          <ac:picMkLst>
            <pc:docMk/>
            <pc:sldMk cId="0" sldId="258"/>
            <ac:picMk id="10" creationId="{A590022E-3B7A-5674-A5BF-321FA1CC5879}"/>
          </ac:picMkLst>
        </pc:picChg>
      </pc:sldChg>
      <pc:sldChg chg="modSp mod modTransition">
        <pc:chgData name="Ezeakile, Geraldyn Debbie GIZ NG" userId="78af593d-060b-46d5-9e17-3922313067c1" providerId="ADAL" clId="{5C463027-EF3A-4746-BE2D-BF994968B00C}" dt="2024-09-03T15:45:24.543" v="1292"/>
        <pc:sldMkLst>
          <pc:docMk/>
          <pc:sldMk cId="0" sldId="259"/>
        </pc:sldMkLst>
        <pc:spChg chg="mod">
          <ac:chgData name="Ezeakile, Geraldyn Debbie GIZ NG" userId="78af593d-060b-46d5-9e17-3922313067c1" providerId="ADAL" clId="{5C463027-EF3A-4746-BE2D-BF994968B00C}" dt="2024-09-03T15:45:24.543" v="1292"/>
          <ac:spMkLst>
            <pc:docMk/>
            <pc:sldMk cId="0" sldId="259"/>
            <ac:spMk id="1048598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19:54:41.065" v="860" actId="1076"/>
          <ac:picMkLst>
            <pc:docMk/>
            <pc:sldMk cId="0" sldId="259"/>
            <ac:picMk id="10" creationId="{9A5D0D16-132A-5FD4-A62D-1159DC03D010}"/>
          </ac:picMkLst>
        </pc:picChg>
        <pc:picChg chg="mod">
          <ac:chgData name="Ezeakile, Geraldyn Debbie GIZ NG" userId="78af593d-060b-46d5-9e17-3922313067c1" providerId="ADAL" clId="{5C463027-EF3A-4746-BE2D-BF994968B00C}" dt="2024-09-02T19:54:52.016" v="864" actId="1076"/>
          <ac:picMkLst>
            <pc:docMk/>
            <pc:sldMk cId="0" sldId="259"/>
            <ac:picMk id="2097161" creationId="{00000000-0000-0000-0000-000000000000}"/>
          </ac:picMkLst>
        </pc:picChg>
      </pc:sldChg>
      <pc:sldChg chg="modSp mod modTransition">
        <pc:chgData name="Ezeakile, Geraldyn Debbie GIZ NG" userId="78af593d-060b-46d5-9e17-3922313067c1" providerId="ADAL" clId="{5C463027-EF3A-4746-BE2D-BF994968B00C}" dt="2024-09-03T15:45:57.639" v="1293" actId="1076"/>
        <pc:sldMkLst>
          <pc:docMk/>
          <pc:sldMk cId="0" sldId="260"/>
        </pc:sldMkLst>
        <pc:spChg chg="mod">
          <ac:chgData name="Ezeakile, Geraldyn Debbie GIZ NG" userId="78af593d-060b-46d5-9e17-3922313067c1" providerId="ADAL" clId="{5C463027-EF3A-4746-BE2D-BF994968B00C}" dt="2024-09-03T15:45:24.543" v="1292"/>
          <ac:spMkLst>
            <pc:docMk/>
            <pc:sldMk cId="0" sldId="260"/>
            <ac:spMk id="1048599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3T15:45:57.639" v="1293" actId="1076"/>
          <ac:picMkLst>
            <pc:docMk/>
            <pc:sldMk cId="0" sldId="260"/>
            <ac:picMk id="10" creationId="{272B1EF8-C456-9895-8AE7-E17CB5CDB30A}"/>
          </ac:picMkLst>
        </pc:picChg>
      </pc:sldChg>
      <pc:sldChg chg="modSp mod modTransition">
        <pc:chgData name="Ezeakile, Geraldyn Debbie GIZ NG" userId="78af593d-060b-46d5-9e17-3922313067c1" providerId="ADAL" clId="{5C463027-EF3A-4746-BE2D-BF994968B00C}" dt="2024-09-03T15:45:24.543" v="1292"/>
        <pc:sldMkLst>
          <pc:docMk/>
          <pc:sldMk cId="0" sldId="262"/>
        </pc:sldMkLst>
        <pc:spChg chg="mod">
          <ac:chgData name="Ezeakile, Geraldyn Debbie GIZ NG" userId="78af593d-060b-46d5-9e17-3922313067c1" providerId="ADAL" clId="{5C463027-EF3A-4746-BE2D-BF994968B00C}" dt="2024-09-03T15:45:24.543" v="1292"/>
          <ac:spMkLst>
            <pc:docMk/>
            <pc:sldMk cId="0" sldId="262"/>
            <ac:spMk id="1048601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19:55:41.043" v="871" actId="1076"/>
          <ac:picMkLst>
            <pc:docMk/>
            <pc:sldMk cId="0" sldId="262"/>
            <ac:picMk id="10" creationId="{583DDAB0-815D-4C42-A646-BE620CB5D21A}"/>
          </ac:picMkLst>
        </pc:picChg>
        <pc:picChg chg="mod">
          <ac:chgData name="Ezeakile, Geraldyn Debbie GIZ NG" userId="78af593d-060b-46d5-9e17-3922313067c1" providerId="ADAL" clId="{5C463027-EF3A-4746-BE2D-BF994968B00C}" dt="2024-09-02T19:55:47.968" v="874" actId="1076"/>
          <ac:picMkLst>
            <pc:docMk/>
            <pc:sldMk cId="0" sldId="262"/>
            <ac:picMk id="2097164" creationId="{00000000-0000-0000-0000-000000000000}"/>
          </ac:picMkLst>
        </pc:picChg>
      </pc:sldChg>
      <pc:sldChg chg="del">
        <pc:chgData name="Ezeakile, Geraldyn Debbie GIZ NG" userId="78af593d-060b-46d5-9e17-3922313067c1" providerId="ADAL" clId="{5C463027-EF3A-4746-BE2D-BF994968B00C}" dt="2024-09-02T18:06:47.337" v="41" actId="2696"/>
        <pc:sldMkLst>
          <pc:docMk/>
          <pc:sldMk cId="0" sldId="263"/>
        </pc:sldMkLst>
      </pc:sldChg>
      <pc:sldChg chg="modSp mod modTransition">
        <pc:chgData name="Ezeakile, Geraldyn Debbie GIZ NG" userId="78af593d-060b-46d5-9e17-3922313067c1" providerId="ADAL" clId="{5C463027-EF3A-4746-BE2D-BF994968B00C}" dt="2024-09-03T15:45:24.543" v="1292"/>
        <pc:sldMkLst>
          <pc:docMk/>
          <pc:sldMk cId="0" sldId="264"/>
        </pc:sldMkLst>
        <pc:spChg chg="mod">
          <ac:chgData name="Ezeakile, Geraldyn Debbie GIZ NG" userId="78af593d-060b-46d5-9e17-3922313067c1" providerId="ADAL" clId="{5C463027-EF3A-4746-BE2D-BF994968B00C}" dt="2024-09-03T15:45:24.543" v="1292"/>
          <ac:spMkLst>
            <pc:docMk/>
            <pc:sldMk cId="0" sldId="264"/>
            <ac:spMk id="1048603" creationId="{00000000-0000-0000-0000-000000000000}"/>
          </ac:spMkLst>
        </pc:spChg>
        <pc:grpChg chg="mod">
          <ac:chgData name="Ezeakile, Geraldyn Debbie GIZ NG" userId="78af593d-060b-46d5-9e17-3922313067c1" providerId="ADAL" clId="{5C463027-EF3A-4746-BE2D-BF994968B00C}" dt="2024-09-02T19:56:19.438" v="884" actId="1076"/>
          <ac:grpSpMkLst>
            <pc:docMk/>
            <pc:sldMk cId="0" sldId="264"/>
            <ac:grpSpMk id="3" creationId="{14879DF3-B661-F30B-20AE-5CB973D9B41F}"/>
          </ac:grpSpMkLst>
        </pc:grpChg>
        <pc:picChg chg="mod">
          <ac:chgData name="Ezeakile, Geraldyn Debbie GIZ NG" userId="78af593d-060b-46d5-9e17-3922313067c1" providerId="ADAL" clId="{5C463027-EF3A-4746-BE2D-BF994968B00C}" dt="2024-09-02T19:56:24.180" v="885" actId="1076"/>
          <ac:picMkLst>
            <pc:docMk/>
            <pc:sldMk cId="0" sldId="264"/>
            <ac:picMk id="10" creationId="{FB705D38-AB51-4B2E-BB7E-104EB24B689D}"/>
          </ac:picMkLst>
        </pc:picChg>
        <pc:picChg chg="mod">
          <ac:chgData name="Ezeakile, Geraldyn Debbie GIZ NG" userId="78af593d-060b-46d5-9e17-3922313067c1" providerId="ADAL" clId="{5C463027-EF3A-4746-BE2D-BF994968B00C}" dt="2024-09-02T19:56:28.378" v="887" actId="1076"/>
          <ac:picMkLst>
            <pc:docMk/>
            <pc:sldMk cId="0" sldId="264"/>
            <ac:picMk id="2097166" creationId="{00000000-0000-0000-0000-000000000000}"/>
          </ac:picMkLst>
        </pc:picChg>
      </pc:sldChg>
      <pc:sldChg chg="modSp mod modTransition">
        <pc:chgData name="Ezeakile, Geraldyn Debbie GIZ NG" userId="78af593d-060b-46d5-9e17-3922313067c1" providerId="ADAL" clId="{5C463027-EF3A-4746-BE2D-BF994968B00C}" dt="2024-09-03T15:45:24.543" v="1292"/>
        <pc:sldMkLst>
          <pc:docMk/>
          <pc:sldMk cId="0" sldId="265"/>
        </pc:sldMkLst>
        <pc:spChg chg="mod">
          <ac:chgData name="Ezeakile, Geraldyn Debbie GIZ NG" userId="78af593d-060b-46d5-9e17-3922313067c1" providerId="ADAL" clId="{5C463027-EF3A-4746-BE2D-BF994968B00C}" dt="2024-09-03T15:45:24.543" v="1292"/>
          <ac:spMkLst>
            <pc:docMk/>
            <pc:sldMk cId="0" sldId="265"/>
            <ac:spMk id="1048604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19:56:58.673" v="892" actId="1076"/>
          <ac:picMkLst>
            <pc:docMk/>
            <pc:sldMk cId="0" sldId="265"/>
            <ac:picMk id="10" creationId="{AD9EC794-5132-1D9F-EB65-C8D528CFFF23}"/>
          </ac:picMkLst>
        </pc:picChg>
        <pc:picChg chg="mod">
          <ac:chgData name="Ezeakile, Geraldyn Debbie GIZ NG" userId="78af593d-060b-46d5-9e17-3922313067c1" providerId="ADAL" clId="{5C463027-EF3A-4746-BE2D-BF994968B00C}" dt="2024-09-02T19:57:21.794" v="897" actId="14100"/>
          <ac:picMkLst>
            <pc:docMk/>
            <pc:sldMk cId="0" sldId="265"/>
            <ac:picMk id="2097167" creationId="{00000000-0000-0000-0000-000000000000}"/>
          </ac:picMkLst>
        </pc:picChg>
      </pc:sldChg>
      <pc:sldChg chg="modSp mod modTransition">
        <pc:chgData name="Ezeakile, Geraldyn Debbie GIZ NG" userId="78af593d-060b-46d5-9e17-3922313067c1" providerId="ADAL" clId="{5C463027-EF3A-4746-BE2D-BF994968B00C}" dt="2024-09-03T15:45:24.543" v="1292"/>
        <pc:sldMkLst>
          <pc:docMk/>
          <pc:sldMk cId="0" sldId="266"/>
        </pc:sldMkLst>
        <pc:spChg chg="mod">
          <ac:chgData name="Ezeakile, Geraldyn Debbie GIZ NG" userId="78af593d-060b-46d5-9e17-3922313067c1" providerId="ADAL" clId="{5C463027-EF3A-4746-BE2D-BF994968B00C}" dt="2024-09-03T15:45:24.543" v="1292"/>
          <ac:spMkLst>
            <pc:docMk/>
            <pc:sldMk cId="0" sldId="266"/>
            <ac:spMk id="1048605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19:57:59.576" v="904" actId="1076"/>
          <ac:picMkLst>
            <pc:docMk/>
            <pc:sldMk cId="0" sldId="266"/>
            <ac:picMk id="10" creationId="{308D143C-9928-F722-22E4-5CA4E1DB5DBE}"/>
          </ac:picMkLst>
        </pc:picChg>
        <pc:picChg chg="mod">
          <ac:chgData name="Ezeakile, Geraldyn Debbie GIZ NG" userId="78af593d-060b-46d5-9e17-3922313067c1" providerId="ADAL" clId="{5C463027-EF3A-4746-BE2D-BF994968B00C}" dt="2024-09-02T19:58:06.189" v="906" actId="14100"/>
          <ac:picMkLst>
            <pc:docMk/>
            <pc:sldMk cId="0" sldId="266"/>
            <ac:picMk id="2097168" creationId="{00000000-0000-0000-0000-000000000000}"/>
          </ac:picMkLst>
        </pc:picChg>
      </pc:sldChg>
      <pc:sldChg chg="del">
        <pc:chgData name="Ezeakile, Geraldyn Debbie GIZ NG" userId="78af593d-060b-46d5-9e17-3922313067c1" providerId="ADAL" clId="{5C463027-EF3A-4746-BE2D-BF994968B00C}" dt="2024-09-02T18:07:01.885" v="42" actId="2696"/>
        <pc:sldMkLst>
          <pc:docMk/>
          <pc:sldMk cId="0" sldId="267"/>
        </pc:sldMkLst>
      </pc:sldChg>
      <pc:sldChg chg="modSp mod modTransition">
        <pc:chgData name="Ezeakile, Geraldyn Debbie GIZ NG" userId="78af593d-060b-46d5-9e17-3922313067c1" providerId="ADAL" clId="{5C463027-EF3A-4746-BE2D-BF994968B00C}" dt="2024-09-03T15:45:24.543" v="1292"/>
        <pc:sldMkLst>
          <pc:docMk/>
          <pc:sldMk cId="0" sldId="268"/>
        </pc:sldMkLst>
        <pc:spChg chg="mod">
          <ac:chgData name="Ezeakile, Geraldyn Debbie GIZ NG" userId="78af593d-060b-46d5-9e17-3922313067c1" providerId="ADAL" clId="{5C463027-EF3A-4746-BE2D-BF994968B00C}" dt="2024-09-03T15:45:24.543" v="1292"/>
          <ac:spMkLst>
            <pc:docMk/>
            <pc:sldMk cId="0" sldId="268"/>
            <ac:spMk id="1048607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19:58:36.551" v="912" actId="1076"/>
          <ac:picMkLst>
            <pc:docMk/>
            <pc:sldMk cId="0" sldId="268"/>
            <ac:picMk id="10" creationId="{60901911-F266-DDE6-5AEF-C468B3D92C71}"/>
          </ac:picMkLst>
        </pc:picChg>
        <pc:picChg chg="mod">
          <ac:chgData name="Ezeakile, Geraldyn Debbie GIZ NG" userId="78af593d-060b-46d5-9e17-3922313067c1" providerId="ADAL" clId="{5C463027-EF3A-4746-BE2D-BF994968B00C}" dt="2024-09-02T19:58:43.011" v="914" actId="1076"/>
          <ac:picMkLst>
            <pc:docMk/>
            <pc:sldMk cId="0" sldId="268"/>
            <ac:picMk id="2097170" creationId="{00000000-0000-0000-0000-000000000000}"/>
          </ac:picMkLst>
        </pc:picChg>
      </pc:sldChg>
      <pc:sldChg chg="modSp del mod">
        <pc:chgData name="Ezeakile, Geraldyn Debbie GIZ NG" userId="78af593d-060b-46d5-9e17-3922313067c1" providerId="ADAL" clId="{5C463027-EF3A-4746-BE2D-BF994968B00C}" dt="2024-09-02T19:59:26.551" v="920" actId="2696"/>
        <pc:sldMkLst>
          <pc:docMk/>
          <pc:sldMk cId="0" sldId="269"/>
        </pc:sldMkLst>
        <pc:spChg chg="mod">
          <ac:chgData name="Ezeakile, Geraldyn Debbie GIZ NG" userId="78af593d-060b-46d5-9e17-3922313067c1" providerId="ADAL" clId="{5C463027-EF3A-4746-BE2D-BF994968B00C}" dt="2024-09-02T19:59:08.030" v="919" actId="1076"/>
          <ac:spMkLst>
            <pc:docMk/>
            <pc:sldMk cId="0" sldId="269"/>
            <ac:spMk id="1048608" creationId="{00000000-0000-0000-0000-000000000000}"/>
          </ac:spMkLst>
        </pc:spChg>
      </pc:sldChg>
      <pc:sldChg chg="modSp mod modTransition">
        <pc:chgData name="Ezeakile, Geraldyn Debbie GIZ NG" userId="78af593d-060b-46d5-9e17-3922313067c1" providerId="ADAL" clId="{5C463027-EF3A-4746-BE2D-BF994968B00C}" dt="2024-09-03T15:45:24.543" v="1292"/>
        <pc:sldMkLst>
          <pc:docMk/>
          <pc:sldMk cId="0" sldId="270"/>
        </pc:sldMkLst>
        <pc:spChg chg="mod">
          <ac:chgData name="Ezeakile, Geraldyn Debbie GIZ NG" userId="78af593d-060b-46d5-9e17-3922313067c1" providerId="ADAL" clId="{5C463027-EF3A-4746-BE2D-BF994968B00C}" dt="2024-09-03T15:45:24.543" v="1292"/>
          <ac:spMkLst>
            <pc:docMk/>
            <pc:sldMk cId="0" sldId="270"/>
            <ac:spMk id="1048609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19:59:46.965" v="925" actId="1076"/>
          <ac:picMkLst>
            <pc:docMk/>
            <pc:sldMk cId="0" sldId="270"/>
            <ac:picMk id="10" creationId="{676B216E-8509-C372-1EDB-B672284B2461}"/>
          </ac:picMkLst>
        </pc:picChg>
        <pc:picChg chg="mod">
          <ac:chgData name="Ezeakile, Geraldyn Debbie GIZ NG" userId="78af593d-060b-46d5-9e17-3922313067c1" providerId="ADAL" clId="{5C463027-EF3A-4746-BE2D-BF994968B00C}" dt="2024-09-02T19:59:52.495" v="927" actId="1076"/>
          <ac:picMkLst>
            <pc:docMk/>
            <pc:sldMk cId="0" sldId="270"/>
            <ac:picMk id="2097172" creationId="{00000000-0000-0000-0000-000000000000}"/>
          </ac:picMkLst>
        </pc:picChg>
      </pc:sldChg>
      <pc:sldChg chg="del">
        <pc:chgData name="Ezeakile, Geraldyn Debbie GIZ NG" userId="78af593d-060b-46d5-9e17-3922313067c1" providerId="ADAL" clId="{5C463027-EF3A-4746-BE2D-BF994968B00C}" dt="2024-09-02T18:07:16.952" v="43" actId="2696"/>
        <pc:sldMkLst>
          <pc:docMk/>
          <pc:sldMk cId="0" sldId="271"/>
        </pc:sldMkLst>
      </pc:sldChg>
      <pc:sldChg chg="modSp mod modTransition">
        <pc:chgData name="Ezeakile, Geraldyn Debbie GIZ NG" userId="78af593d-060b-46d5-9e17-3922313067c1" providerId="ADAL" clId="{5C463027-EF3A-4746-BE2D-BF994968B00C}" dt="2024-09-02T20:34:39.990" v="1283"/>
        <pc:sldMkLst>
          <pc:docMk/>
          <pc:sldMk cId="0" sldId="272"/>
        </pc:sldMkLst>
        <pc:spChg chg="mod">
          <ac:chgData name="Ezeakile, Geraldyn Debbie GIZ NG" userId="78af593d-060b-46d5-9e17-3922313067c1" providerId="ADAL" clId="{5C463027-EF3A-4746-BE2D-BF994968B00C}" dt="2024-09-02T20:00:18.875" v="929" actId="1076"/>
          <ac:spMkLst>
            <pc:docMk/>
            <pc:sldMk cId="0" sldId="272"/>
            <ac:spMk id="1048610" creationId="{00000000-0000-0000-0000-000000000000}"/>
          </ac:spMkLst>
        </pc:spChg>
        <pc:grpChg chg="mod">
          <ac:chgData name="Ezeakile, Geraldyn Debbie GIZ NG" userId="78af593d-060b-46d5-9e17-3922313067c1" providerId="ADAL" clId="{5C463027-EF3A-4746-BE2D-BF994968B00C}" dt="2024-09-02T20:00:25.030" v="932" actId="1076"/>
          <ac:grpSpMkLst>
            <pc:docMk/>
            <pc:sldMk cId="0" sldId="272"/>
            <ac:grpSpMk id="5" creationId="{C5ACA2E6-F4B7-7E6D-CC4D-1C4D49608A20}"/>
          </ac:grpSpMkLst>
        </pc:grpChg>
        <pc:picChg chg="mod">
          <ac:chgData name="Ezeakile, Geraldyn Debbie GIZ NG" userId="78af593d-060b-46d5-9e17-3922313067c1" providerId="ADAL" clId="{5C463027-EF3A-4746-BE2D-BF994968B00C}" dt="2024-09-02T20:00:46.685" v="940" actId="14100"/>
          <ac:picMkLst>
            <pc:docMk/>
            <pc:sldMk cId="0" sldId="272"/>
            <ac:picMk id="2" creationId="{00000000-0000-0000-0000-000000000000}"/>
          </ac:picMkLst>
        </pc:picChg>
        <pc:picChg chg="mod">
          <ac:chgData name="Ezeakile, Geraldyn Debbie GIZ NG" userId="78af593d-060b-46d5-9e17-3922313067c1" providerId="ADAL" clId="{5C463027-EF3A-4746-BE2D-BF994968B00C}" dt="2024-09-02T20:01:09.335" v="943" actId="14100"/>
          <ac:picMkLst>
            <pc:docMk/>
            <pc:sldMk cId="0" sldId="272"/>
            <ac:picMk id="3" creationId="{00000000-0000-0000-0000-000000000000}"/>
          </ac:picMkLst>
        </pc:picChg>
        <pc:picChg chg="mod">
          <ac:chgData name="Ezeakile, Geraldyn Debbie GIZ NG" userId="78af593d-060b-46d5-9e17-3922313067c1" providerId="ADAL" clId="{5C463027-EF3A-4746-BE2D-BF994968B00C}" dt="2024-09-02T20:00:27.841" v="933" actId="1076"/>
          <ac:picMkLst>
            <pc:docMk/>
            <pc:sldMk cId="0" sldId="272"/>
            <ac:picMk id="12" creationId="{492E42DF-9FFA-6388-2DAB-D59951FFEBEE}"/>
          </ac:picMkLst>
        </pc:picChg>
      </pc:sldChg>
      <pc:sldChg chg="modSp mod modTransition">
        <pc:chgData name="Ezeakile, Geraldyn Debbie GIZ NG" userId="78af593d-060b-46d5-9e17-3922313067c1" providerId="ADAL" clId="{5C463027-EF3A-4746-BE2D-BF994968B00C}" dt="2024-09-03T16:12:06.095" v="1347" actId="1076"/>
        <pc:sldMkLst>
          <pc:docMk/>
          <pc:sldMk cId="0" sldId="273"/>
        </pc:sldMkLst>
        <pc:grpChg chg="mod">
          <ac:chgData name="Ezeakile, Geraldyn Debbie GIZ NG" userId="78af593d-060b-46d5-9e17-3922313067c1" providerId="ADAL" clId="{5C463027-EF3A-4746-BE2D-BF994968B00C}" dt="2024-09-03T16:12:02.031" v="1346" actId="1076"/>
          <ac:grpSpMkLst>
            <pc:docMk/>
            <pc:sldMk cId="0" sldId="273"/>
            <ac:grpSpMk id="5" creationId="{0B34FB39-421C-672D-DB1D-F521AF4FFCF3}"/>
          </ac:grpSpMkLst>
        </pc:grpChg>
        <pc:picChg chg="mod">
          <ac:chgData name="Ezeakile, Geraldyn Debbie GIZ NG" userId="78af593d-060b-46d5-9e17-3922313067c1" providerId="ADAL" clId="{5C463027-EF3A-4746-BE2D-BF994968B00C}" dt="2024-09-03T16:12:06.095" v="1347" actId="1076"/>
          <ac:picMkLst>
            <pc:docMk/>
            <pc:sldMk cId="0" sldId="273"/>
            <ac:picMk id="12" creationId="{184C4431-D9DC-99ED-2F0A-4766A696F119}"/>
          </ac:picMkLst>
        </pc:picChg>
      </pc:sldChg>
      <pc:sldChg chg="modSp mod modTransition">
        <pc:chgData name="Ezeakile, Geraldyn Debbie GIZ NG" userId="78af593d-060b-46d5-9e17-3922313067c1" providerId="ADAL" clId="{5C463027-EF3A-4746-BE2D-BF994968B00C}" dt="2024-09-03T16:12:14.078" v="1348" actId="1076"/>
        <pc:sldMkLst>
          <pc:docMk/>
          <pc:sldMk cId="0" sldId="274"/>
        </pc:sldMkLst>
        <pc:picChg chg="mod">
          <ac:chgData name="Ezeakile, Geraldyn Debbie GIZ NG" userId="78af593d-060b-46d5-9e17-3922313067c1" providerId="ADAL" clId="{5C463027-EF3A-4746-BE2D-BF994968B00C}" dt="2024-09-03T16:12:14.078" v="1348" actId="1076"/>
          <ac:picMkLst>
            <pc:docMk/>
            <pc:sldMk cId="0" sldId="274"/>
            <ac:picMk id="12" creationId="{80437086-D052-7D66-4729-E6DE6D48FCE1}"/>
          </ac:picMkLst>
        </pc:picChg>
      </pc:sldChg>
      <pc:sldChg chg="modSp mod modTransition">
        <pc:chgData name="Ezeakile, Geraldyn Debbie GIZ NG" userId="78af593d-060b-46d5-9e17-3922313067c1" providerId="ADAL" clId="{5C463027-EF3A-4746-BE2D-BF994968B00C}" dt="2024-09-03T16:12:19.966" v="1349" actId="1076"/>
        <pc:sldMkLst>
          <pc:docMk/>
          <pc:sldMk cId="0" sldId="276"/>
        </pc:sldMkLst>
        <pc:picChg chg="mod">
          <ac:chgData name="Ezeakile, Geraldyn Debbie GIZ NG" userId="78af593d-060b-46d5-9e17-3922313067c1" providerId="ADAL" clId="{5C463027-EF3A-4746-BE2D-BF994968B00C}" dt="2024-09-03T16:12:19.966" v="1349" actId="1076"/>
          <ac:picMkLst>
            <pc:docMk/>
            <pc:sldMk cId="0" sldId="276"/>
            <ac:picMk id="10" creationId="{232FFC73-6DA5-2D55-CE2C-11040FDAB918}"/>
          </ac:picMkLst>
        </pc:picChg>
      </pc:sldChg>
      <pc:sldChg chg="modSp mod modTransition">
        <pc:chgData name="Ezeakile, Geraldyn Debbie GIZ NG" userId="78af593d-060b-46d5-9e17-3922313067c1" providerId="ADAL" clId="{5C463027-EF3A-4746-BE2D-BF994968B00C}" dt="2024-09-02T20:30:48.258" v="1268"/>
        <pc:sldMkLst>
          <pc:docMk/>
          <pc:sldMk cId="0" sldId="277"/>
        </pc:sldMkLst>
        <pc:spChg chg="mod">
          <ac:chgData name="Ezeakile, Geraldyn Debbie GIZ NG" userId="78af593d-060b-46d5-9e17-3922313067c1" providerId="ADAL" clId="{5C463027-EF3A-4746-BE2D-BF994968B00C}" dt="2024-09-02T20:02:19.216" v="957" actId="1076"/>
          <ac:spMkLst>
            <pc:docMk/>
            <pc:sldMk cId="0" sldId="277"/>
            <ac:spMk id="1048623" creationId="{00000000-0000-0000-0000-000000000000}"/>
          </ac:spMkLst>
        </pc:spChg>
        <pc:spChg chg="mod">
          <ac:chgData name="Ezeakile, Geraldyn Debbie GIZ NG" userId="78af593d-060b-46d5-9e17-3922313067c1" providerId="ADAL" clId="{5C463027-EF3A-4746-BE2D-BF994968B00C}" dt="2024-09-02T20:02:04.243" v="952" actId="1076"/>
          <ac:spMkLst>
            <pc:docMk/>
            <pc:sldMk cId="0" sldId="277"/>
            <ac:spMk id="1048624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20:02:12.343" v="955" actId="1076"/>
          <ac:picMkLst>
            <pc:docMk/>
            <pc:sldMk cId="0" sldId="277"/>
            <ac:picMk id="10" creationId="{A1AAA418-95A0-8F85-8E2D-CCC18D8B9A73}"/>
          </ac:picMkLst>
        </pc:picChg>
        <pc:picChg chg="mod">
          <ac:chgData name="Ezeakile, Geraldyn Debbie GIZ NG" userId="78af593d-060b-46d5-9e17-3922313067c1" providerId="ADAL" clId="{5C463027-EF3A-4746-BE2D-BF994968B00C}" dt="2024-09-02T20:02:22.088" v="958" actId="1076"/>
          <ac:picMkLst>
            <pc:docMk/>
            <pc:sldMk cId="0" sldId="277"/>
            <ac:picMk id="2097176" creationId="{00000000-0000-0000-0000-000000000000}"/>
          </ac:picMkLst>
        </pc:picChg>
      </pc:sldChg>
      <pc:sldChg chg="modSp mod modTransition">
        <pc:chgData name="Ezeakile, Geraldyn Debbie GIZ NG" userId="78af593d-060b-46d5-9e17-3922313067c1" providerId="ADAL" clId="{5C463027-EF3A-4746-BE2D-BF994968B00C}" dt="2024-09-03T15:45:24.543" v="1292"/>
        <pc:sldMkLst>
          <pc:docMk/>
          <pc:sldMk cId="0" sldId="278"/>
        </pc:sldMkLst>
        <pc:spChg chg="mod">
          <ac:chgData name="Ezeakile, Geraldyn Debbie GIZ NG" userId="78af593d-060b-46d5-9e17-3922313067c1" providerId="ADAL" clId="{5C463027-EF3A-4746-BE2D-BF994968B00C}" dt="2024-09-03T15:45:24.543" v="1292"/>
          <ac:spMkLst>
            <pc:docMk/>
            <pc:sldMk cId="0" sldId="278"/>
            <ac:spMk id="1048625" creationId="{00000000-0000-0000-0000-000000000000}"/>
          </ac:spMkLst>
        </pc:spChg>
        <pc:spChg chg="mod">
          <ac:chgData name="Ezeakile, Geraldyn Debbie GIZ NG" userId="78af593d-060b-46d5-9e17-3922313067c1" providerId="ADAL" clId="{5C463027-EF3A-4746-BE2D-BF994968B00C}" dt="2024-09-02T18:07:46.847" v="45" actId="1076"/>
          <ac:spMkLst>
            <pc:docMk/>
            <pc:sldMk cId="0" sldId="278"/>
            <ac:spMk id="1048626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18:07:44.068" v="44" actId="1076"/>
          <ac:picMkLst>
            <pc:docMk/>
            <pc:sldMk cId="0" sldId="278"/>
            <ac:picMk id="10" creationId="{45F2DB42-7354-BA11-41B5-8545528D1D63}"/>
          </ac:picMkLst>
        </pc:picChg>
        <pc:picChg chg="mod">
          <ac:chgData name="Ezeakile, Geraldyn Debbie GIZ NG" userId="78af593d-060b-46d5-9e17-3922313067c1" providerId="ADAL" clId="{5C463027-EF3A-4746-BE2D-BF994968B00C}" dt="2024-09-02T18:07:49.010" v="46" actId="1076"/>
          <ac:picMkLst>
            <pc:docMk/>
            <pc:sldMk cId="0" sldId="278"/>
            <ac:picMk id="2097177" creationId="{00000000-0000-0000-0000-000000000000}"/>
          </ac:picMkLst>
        </pc:picChg>
      </pc:sldChg>
      <pc:sldChg chg="modSp mod modTransition">
        <pc:chgData name="Ezeakile, Geraldyn Debbie GIZ NG" userId="78af593d-060b-46d5-9e17-3922313067c1" providerId="ADAL" clId="{5C463027-EF3A-4746-BE2D-BF994968B00C}" dt="2024-09-02T20:30:52.624" v="1270"/>
        <pc:sldMkLst>
          <pc:docMk/>
          <pc:sldMk cId="0" sldId="279"/>
        </pc:sldMkLst>
        <pc:spChg chg="mod">
          <ac:chgData name="Ezeakile, Geraldyn Debbie GIZ NG" userId="78af593d-060b-46d5-9e17-3922313067c1" providerId="ADAL" clId="{5C463027-EF3A-4746-BE2D-BF994968B00C}" dt="2024-09-02T20:03:19.848" v="972" actId="14100"/>
          <ac:spMkLst>
            <pc:docMk/>
            <pc:sldMk cId="0" sldId="279"/>
            <ac:spMk id="1048627" creationId="{00000000-0000-0000-0000-000000000000}"/>
          </ac:spMkLst>
        </pc:spChg>
        <pc:spChg chg="mod">
          <ac:chgData name="Ezeakile, Geraldyn Debbie GIZ NG" userId="78af593d-060b-46d5-9e17-3922313067c1" providerId="ADAL" clId="{5C463027-EF3A-4746-BE2D-BF994968B00C}" dt="2024-09-02T20:03:11.596" v="969" actId="1076"/>
          <ac:spMkLst>
            <pc:docMk/>
            <pc:sldMk cId="0" sldId="279"/>
            <ac:spMk id="1048628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20:03:28.830" v="975" actId="1076"/>
          <ac:picMkLst>
            <pc:docMk/>
            <pc:sldMk cId="0" sldId="279"/>
            <ac:picMk id="10" creationId="{786CC037-172F-D99D-1FE7-F2FD6E75D29B}"/>
          </ac:picMkLst>
        </pc:picChg>
        <pc:picChg chg="mod">
          <ac:chgData name="Ezeakile, Geraldyn Debbie GIZ NG" userId="78af593d-060b-46d5-9e17-3922313067c1" providerId="ADAL" clId="{5C463027-EF3A-4746-BE2D-BF994968B00C}" dt="2024-09-02T20:03:30.510" v="976" actId="1076"/>
          <ac:picMkLst>
            <pc:docMk/>
            <pc:sldMk cId="0" sldId="279"/>
            <ac:picMk id="2097178" creationId="{00000000-0000-0000-0000-000000000000}"/>
          </ac:picMkLst>
        </pc:picChg>
      </pc:sldChg>
      <pc:sldChg chg="modSp mod modTransition">
        <pc:chgData name="Ezeakile, Geraldyn Debbie GIZ NG" userId="78af593d-060b-46d5-9e17-3922313067c1" providerId="ADAL" clId="{5C463027-EF3A-4746-BE2D-BF994968B00C}" dt="2024-09-02T20:30:55.307" v="1271"/>
        <pc:sldMkLst>
          <pc:docMk/>
          <pc:sldMk cId="0" sldId="280"/>
        </pc:sldMkLst>
        <pc:spChg chg="mod">
          <ac:chgData name="Ezeakile, Geraldyn Debbie GIZ NG" userId="78af593d-060b-46d5-9e17-3922313067c1" providerId="ADAL" clId="{5C463027-EF3A-4746-BE2D-BF994968B00C}" dt="2024-09-02T20:04:05.932" v="983" actId="255"/>
          <ac:spMkLst>
            <pc:docMk/>
            <pc:sldMk cId="0" sldId="280"/>
            <ac:spMk id="1048629" creationId="{00000000-0000-0000-0000-000000000000}"/>
          </ac:spMkLst>
        </pc:spChg>
        <pc:spChg chg="mod">
          <ac:chgData name="Ezeakile, Geraldyn Debbie GIZ NG" userId="78af593d-060b-46d5-9e17-3922313067c1" providerId="ADAL" clId="{5C463027-EF3A-4746-BE2D-BF994968B00C}" dt="2024-09-02T20:03:40.245" v="977" actId="1076"/>
          <ac:spMkLst>
            <pc:docMk/>
            <pc:sldMk cId="0" sldId="280"/>
            <ac:spMk id="1048630" creationId="{00000000-0000-0000-0000-000000000000}"/>
          </ac:spMkLst>
        </pc:spChg>
        <pc:grpChg chg="mod">
          <ac:chgData name="Ezeakile, Geraldyn Debbie GIZ NG" userId="78af593d-060b-46d5-9e17-3922313067c1" providerId="ADAL" clId="{5C463027-EF3A-4746-BE2D-BF994968B00C}" dt="2024-09-02T20:04:23.133" v="991" actId="1076"/>
          <ac:grpSpMkLst>
            <pc:docMk/>
            <pc:sldMk cId="0" sldId="280"/>
            <ac:grpSpMk id="3" creationId="{903FF312-1972-CBFE-8CC8-3B1D18777038}"/>
          </ac:grpSpMkLst>
        </pc:grpChg>
        <pc:picChg chg="mod">
          <ac:chgData name="Ezeakile, Geraldyn Debbie GIZ NG" userId="78af593d-060b-46d5-9e17-3922313067c1" providerId="ADAL" clId="{5C463027-EF3A-4746-BE2D-BF994968B00C}" dt="2024-09-02T20:04:26.407" v="992" actId="1076"/>
          <ac:picMkLst>
            <pc:docMk/>
            <pc:sldMk cId="0" sldId="280"/>
            <ac:picMk id="10" creationId="{D2BEC241-69C9-64A9-B26C-FA0E83DC329D}"/>
          </ac:picMkLst>
        </pc:picChg>
        <pc:picChg chg="mod">
          <ac:chgData name="Ezeakile, Geraldyn Debbie GIZ NG" userId="78af593d-060b-46d5-9e17-3922313067c1" providerId="ADAL" clId="{5C463027-EF3A-4746-BE2D-BF994968B00C}" dt="2024-09-02T20:04:31.605" v="995" actId="1076"/>
          <ac:picMkLst>
            <pc:docMk/>
            <pc:sldMk cId="0" sldId="280"/>
            <ac:picMk id="2097179" creationId="{00000000-0000-0000-0000-000000000000}"/>
          </ac:picMkLst>
        </pc:picChg>
      </pc:sldChg>
      <pc:sldChg chg="modSp mod modTransition">
        <pc:chgData name="Ezeakile, Geraldyn Debbie GIZ NG" userId="78af593d-060b-46d5-9e17-3922313067c1" providerId="ADAL" clId="{5C463027-EF3A-4746-BE2D-BF994968B00C}" dt="2024-09-02T20:30:57.675" v="1272"/>
        <pc:sldMkLst>
          <pc:docMk/>
          <pc:sldMk cId="0" sldId="281"/>
        </pc:sldMkLst>
        <pc:spChg chg="mod">
          <ac:chgData name="Ezeakile, Geraldyn Debbie GIZ NG" userId="78af593d-060b-46d5-9e17-3922313067c1" providerId="ADAL" clId="{5C463027-EF3A-4746-BE2D-BF994968B00C}" dt="2024-09-02T20:05:04.007" v="1012" actId="1076"/>
          <ac:spMkLst>
            <pc:docMk/>
            <pc:sldMk cId="0" sldId="281"/>
            <ac:spMk id="1048631" creationId="{00000000-0000-0000-0000-000000000000}"/>
          </ac:spMkLst>
        </pc:spChg>
        <pc:spChg chg="mod">
          <ac:chgData name="Ezeakile, Geraldyn Debbie GIZ NG" userId="78af593d-060b-46d5-9e17-3922313067c1" providerId="ADAL" clId="{5C463027-EF3A-4746-BE2D-BF994968B00C}" dt="2024-09-02T20:05:32.218" v="1021" actId="14100"/>
          <ac:spMkLst>
            <pc:docMk/>
            <pc:sldMk cId="0" sldId="281"/>
            <ac:spMk id="1048632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20:05:42.687" v="1024" actId="1076"/>
          <ac:picMkLst>
            <pc:docMk/>
            <pc:sldMk cId="0" sldId="281"/>
            <ac:picMk id="10" creationId="{FDB08539-506B-C9D5-5D6E-88108769DDAE}"/>
          </ac:picMkLst>
        </pc:picChg>
        <pc:picChg chg="mod">
          <ac:chgData name="Ezeakile, Geraldyn Debbie GIZ NG" userId="78af593d-060b-46d5-9e17-3922313067c1" providerId="ADAL" clId="{5C463027-EF3A-4746-BE2D-BF994968B00C}" dt="2024-09-02T20:05:35.328" v="1022" actId="1076"/>
          <ac:picMkLst>
            <pc:docMk/>
            <pc:sldMk cId="0" sldId="281"/>
            <ac:picMk id="2097180" creationId="{00000000-0000-0000-0000-000000000000}"/>
          </ac:picMkLst>
        </pc:picChg>
        <pc:picChg chg="mod">
          <ac:chgData name="Ezeakile, Geraldyn Debbie GIZ NG" userId="78af593d-060b-46d5-9e17-3922313067c1" providerId="ADAL" clId="{5C463027-EF3A-4746-BE2D-BF994968B00C}" dt="2024-09-02T20:05:38.204" v="1023" actId="1076"/>
          <ac:picMkLst>
            <pc:docMk/>
            <pc:sldMk cId="0" sldId="281"/>
            <ac:picMk id="2097181" creationId="{00000000-0000-0000-0000-000000000000}"/>
          </ac:picMkLst>
        </pc:picChg>
      </pc:sldChg>
      <pc:sldChg chg="modSp mod modTransition">
        <pc:chgData name="Ezeakile, Geraldyn Debbie GIZ NG" userId="78af593d-060b-46d5-9e17-3922313067c1" providerId="ADAL" clId="{5C463027-EF3A-4746-BE2D-BF994968B00C}" dt="2024-09-03T16:15:51.465" v="1380" actId="1076"/>
        <pc:sldMkLst>
          <pc:docMk/>
          <pc:sldMk cId="0" sldId="282"/>
        </pc:sldMkLst>
        <pc:spChg chg="mod">
          <ac:chgData name="Ezeakile, Geraldyn Debbie GIZ NG" userId="78af593d-060b-46d5-9e17-3922313067c1" providerId="ADAL" clId="{5C463027-EF3A-4746-BE2D-BF994968B00C}" dt="2024-09-03T16:15:44.294" v="1379" actId="313"/>
          <ac:spMkLst>
            <pc:docMk/>
            <pc:sldMk cId="0" sldId="282"/>
            <ac:spMk id="1048633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20:06:08.051" v="1029" actId="14100"/>
          <ac:picMkLst>
            <pc:docMk/>
            <pc:sldMk cId="0" sldId="282"/>
            <ac:picMk id="2" creationId="{00000000-0000-0000-0000-000000000000}"/>
          </ac:picMkLst>
        </pc:picChg>
        <pc:picChg chg="mod">
          <ac:chgData name="Ezeakile, Geraldyn Debbie GIZ NG" userId="78af593d-060b-46d5-9e17-3922313067c1" providerId="ADAL" clId="{5C463027-EF3A-4746-BE2D-BF994968B00C}" dt="2024-09-03T16:15:51.465" v="1380" actId="1076"/>
          <ac:picMkLst>
            <pc:docMk/>
            <pc:sldMk cId="0" sldId="282"/>
            <ac:picMk id="11" creationId="{15DA4F56-45F2-4A32-B7DD-ADFB08B369E9}"/>
          </ac:picMkLst>
        </pc:picChg>
      </pc:sldChg>
      <pc:sldChg chg="addSp delSp modSp mod modTransition">
        <pc:chgData name="Ezeakile, Geraldyn Debbie GIZ NG" userId="78af593d-060b-46d5-9e17-3922313067c1" providerId="ADAL" clId="{5C463027-EF3A-4746-BE2D-BF994968B00C}" dt="2024-09-02T20:31:47.009" v="1279"/>
        <pc:sldMkLst>
          <pc:docMk/>
          <pc:sldMk cId="0" sldId="283"/>
        </pc:sldMkLst>
        <pc:spChg chg="add mod">
          <ac:chgData name="Ezeakile, Geraldyn Debbie GIZ NG" userId="78af593d-060b-46d5-9e17-3922313067c1" providerId="ADAL" clId="{5C463027-EF3A-4746-BE2D-BF994968B00C}" dt="2024-09-02T18:28:16.247" v="538" actId="1076"/>
          <ac:spMkLst>
            <pc:docMk/>
            <pc:sldMk cId="0" sldId="283"/>
            <ac:spMk id="11" creationId="{2C52B7E7-BB18-0741-E888-142F35A269A1}"/>
          </ac:spMkLst>
        </pc:spChg>
        <pc:spChg chg="del mod">
          <ac:chgData name="Ezeakile, Geraldyn Debbie GIZ NG" userId="78af593d-060b-46d5-9e17-3922313067c1" providerId="ADAL" clId="{5C463027-EF3A-4746-BE2D-BF994968B00C}" dt="2024-09-02T18:26:10.168" v="425" actId="478"/>
          <ac:spMkLst>
            <pc:docMk/>
            <pc:sldMk cId="0" sldId="283"/>
            <ac:spMk id="1048634" creationId="{00000000-0000-0000-0000-000000000000}"/>
          </ac:spMkLst>
        </pc:spChg>
        <pc:picChg chg="add mod">
          <ac:chgData name="Ezeakile, Geraldyn Debbie GIZ NG" userId="78af593d-060b-46d5-9e17-3922313067c1" providerId="ADAL" clId="{5C463027-EF3A-4746-BE2D-BF994968B00C}" dt="2024-09-02T18:27:14.226" v="444" actId="1076"/>
          <ac:picMkLst>
            <pc:docMk/>
            <pc:sldMk cId="0" sldId="283"/>
            <ac:picMk id="4" creationId="{37916D71-3035-CA58-8F89-2FB865F4520C}"/>
          </ac:picMkLst>
        </pc:picChg>
        <pc:picChg chg="add mod">
          <ac:chgData name="Ezeakile, Geraldyn Debbie GIZ NG" userId="78af593d-060b-46d5-9e17-3922313067c1" providerId="ADAL" clId="{5C463027-EF3A-4746-BE2D-BF994968B00C}" dt="2024-09-02T18:27:17.517" v="445" actId="1076"/>
          <ac:picMkLst>
            <pc:docMk/>
            <pc:sldMk cId="0" sldId="283"/>
            <ac:picMk id="9" creationId="{AD541FC8-4DCE-63A0-C1A5-1826302B58C4}"/>
          </ac:picMkLst>
        </pc:picChg>
        <pc:picChg chg="mod">
          <ac:chgData name="Ezeakile, Geraldyn Debbie GIZ NG" userId="78af593d-060b-46d5-9e17-3922313067c1" providerId="ADAL" clId="{5C463027-EF3A-4746-BE2D-BF994968B00C}" dt="2024-09-02T18:28:21.333" v="539" actId="1076"/>
          <ac:picMkLst>
            <pc:docMk/>
            <pc:sldMk cId="0" sldId="283"/>
            <ac:picMk id="10" creationId="{6D0F3B5E-5B42-03BF-65BE-40E8E0056904}"/>
          </ac:picMkLst>
        </pc:picChg>
      </pc:sldChg>
      <pc:sldChg chg="modSp mod">
        <pc:chgData name="Ezeakile, Geraldyn Debbie GIZ NG" userId="78af593d-060b-46d5-9e17-3922313067c1" providerId="ADAL" clId="{5C463027-EF3A-4746-BE2D-BF994968B00C}" dt="2024-09-02T20:06:57.541" v="1040" actId="1076"/>
        <pc:sldMkLst>
          <pc:docMk/>
          <pc:sldMk cId="0" sldId="284"/>
        </pc:sldMkLst>
        <pc:spChg chg="mod">
          <ac:chgData name="Ezeakile, Geraldyn Debbie GIZ NG" userId="78af593d-060b-46d5-9e17-3922313067c1" providerId="ADAL" clId="{5C463027-EF3A-4746-BE2D-BF994968B00C}" dt="2024-09-02T20:06:36.321" v="1034" actId="108"/>
          <ac:spMkLst>
            <pc:docMk/>
            <pc:sldMk cId="0" sldId="284"/>
            <ac:spMk id="4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20:06:57.541" v="1040" actId="1076"/>
          <ac:picMkLst>
            <pc:docMk/>
            <pc:sldMk cId="0" sldId="284"/>
            <ac:picMk id="2" creationId="{00000000-0000-0000-0000-000000000000}"/>
          </ac:picMkLst>
        </pc:picChg>
        <pc:picChg chg="mod">
          <ac:chgData name="Ezeakile, Geraldyn Debbie GIZ NG" userId="78af593d-060b-46d5-9e17-3922313067c1" providerId="ADAL" clId="{5C463027-EF3A-4746-BE2D-BF994968B00C}" dt="2024-09-02T20:06:44.423" v="1037" actId="1076"/>
          <ac:picMkLst>
            <pc:docMk/>
            <pc:sldMk cId="0" sldId="284"/>
            <ac:picMk id="3" creationId="{00000000-0000-0000-0000-000000000000}"/>
          </ac:picMkLst>
        </pc:picChg>
        <pc:picChg chg="mod">
          <ac:chgData name="Ezeakile, Geraldyn Debbie GIZ NG" userId="78af593d-060b-46d5-9e17-3922313067c1" providerId="ADAL" clId="{5C463027-EF3A-4746-BE2D-BF994968B00C}" dt="2024-09-02T20:06:49.559" v="1038" actId="1076"/>
          <ac:picMkLst>
            <pc:docMk/>
            <pc:sldMk cId="0" sldId="284"/>
            <ac:picMk id="13" creationId="{BA4E2CD1-0F9C-9F2D-2073-C716770A5B76}"/>
          </ac:picMkLst>
        </pc:picChg>
      </pc:sldChg>
      <pc:sldChg chg="addSp delSp modSp mod modTransition">
        <pc:chgData name="Ezeakile, Geraldyn Debbie GIZ NG" userId="78af593d-060b-46d5-9e17-3922313067c1" providerId="ADAL" clId="{5C463027-EF3A-4746-BE2D-BF994968B00C}" dt="2024-09-02T20:32:01.130" v="1281"/>
        <pc:sldMkLst>
          <pc:docMk/>
          <pc:sldMk cId="0" sldId="285"/>
        </pc:sldMkLst>
        <pc:spChg chg="mod">
          <ac:chgData name="Ezeakile, Geraldyn Debbie GIZ NG" userId="78af593d-060b-46d5-9e17-3922313067c1" providerId="ADAL" clId="{5C463027-EF3A-4746-BE2D-BF994968B00C}" dt="2024-09-02T20:26:17.731" v="1252" actId="26606"/>
          <ac:spMkLst>
            <pc:docMk/>
            <pc:sldMk cId="0" sldId="285"/>
            <ac:spMk id="1048636" creationId="{00000000-0000-0000-0000-000000000000}"/>
          </ac:spMkLst>
        </pc:spChg>
        <pc:spChg chg="add del">
          <ac:chgData name="Ezeakile, Geraldyn Debbie GIZ NG" userId="78af593d-060b-46d5-9e17-3922313067c1" providerId="ADAL" clId="{5C463027-EF3A-4746-BE2D-BF994968B00C}" dt="2024-09-02T20:26:17.731" v="1252" actId="26606"/>
          <ac:spMkLst>
            <pc:docMk/>
            <pc:sldMk cId="0" sldId="285"/>
            <ac:spMk id="1048642" creationId="{3A930249-8242-4E2B-AF17-C01826488321}"/>
          </ac:spMkLst>
        </pc:spChg>
        <pc:spChg chg="add del">
          <ac:chgData name="Ezeakile, Geraldyn Debbie GIZ NG" userId="78af593d-060b-46d5-9e17-3922313067c1" providerId="ADAL" clId="{5C463027-EF3A-4746-BE2D-BF994968B00C}" dt="2024-09-02T20:26:17.731" v="1252" actId="26606"/>
          <ac:spMkLst>
            <pc:docMk/>
            <pc:sldMk cId="0" sldId="285"/>
            <ac:spMk id="1048644" creationId="{A5BDD999-C5E1-4B3E-A710-768673819165}"/>
          </ac:spMkLst>
        </pc:spChg>
        <pc:spChg chg="add del">
          <ac:chgData name="Ezeakile, Geraldyn Debbie GIZ NG" userId="78af593d-060b-46d5-9e17-3922313067c1" providerId="ADAL" clId="{5C463027-EF3A-4746-BE2D-BF994968B00C}" dt="2024-09-02T20:26:15.193" v="1249" actId="26606"/>
          <ac:spMkLst>
            <pc:docMk/>
            <pc:sldMk cId="0" sldId="285"/>
            <ac:spMk id="1048649" creationId="{022BDE4A-8A20-4A69-9C5A-581C82036A4D}"/>
          </ac:spMkLst>
        </pc:spChg>
        <pc:spChg chg="add">
          <ac:chgData name="Ezeakile, Geraldyn Debbie GIZ NG" userId="78af593d-060b-46d5-9e17-3922313067c1" providerId="ADAL" clId="{5C463027-EF3A-4746-BE2D-BF994968B00C}" dt="2024-09-02T20:26:17.731" v="1252" actId="26606"/>
          <ac:spMkLst>
            <pc:docMk/>
            <pc:sldMk cId="0" sldId="285"/>
            <ac:spMk id="1048654" creationId="{022BDE4A-8A20-4A69-9C5A-581C82036A4D}"/>
          </ac:spMkLst>
        </pc:spChg>
        <pc:grpChg chg="add del">
          <ac:chgData name="Ezeakile, Geraldyn Debbie GIZ NG" userId="78af593d-060b-46d5-9e17-3922313067c1" providerId="ADAL" clId="{5C463027-EF3A-4746-BE2D-BF994968B00C}" dt="2024-09-02T20:26:17.700" v="1251" actId="26606"/>
          <ac:grpSpMkLst>
            <pc:docMk/>
            <pc:sldMk cId="0" sldId="285"/>
            <ac:grpSpMk id="1048652" creationId="{4FAA5DCB-E796-5631-BEDF-C3538DF184E0}"/>
          </ac:grpSpMkLst>
        </pc:grpChg>
        <pc:picChg chg="add mod">
          <ac:chgData name="Ezeakile, Geraldyn Debbie GIZ NG" userId="78af593d-060b-46d5-9e17-3922313067c1" providerId="ADAL" clId="{5C463027-EF3A-4746-BE2D-BF994968B00C}" dt="2024-09-02T20:26:17.731" v="1252" actId="26606"/>
          <ac:picMkLst>
            <pc:docMk/>
            <pc:sldMk cId="0" sldId="285"/>
            <ac:picMk id="2" creationId="{DE287B86-C941-163A-EC7B-B76A1DF5B4FE}"/>
          </ac:picMkLst>
        </pc:picChg>
        <pc:picChg chg="mod ord">
          <ac:chgData name="Ezeakile, Geraldyn Debbie GIZ NG" userId="78af593d-060b-46d5-9e17-3922313067c1" providerId="ADAL" clId="{5C463027-EF3A-4746-BE2D-BF994968B00C}" dt="2024-09-02T20:26:17.731" v="1252" actId="26606"/>
          <ac:picMkLst>
            <pc:docMk/>
            <pc:sldMk cId="0" sldId="285"/>
            <ac:picMk id="1048638" creationId="{49ACA354-9DEE-B040-3FF8-6C4776276956}"/>
          </ac:picMkLst>
        </pc:picChg>
      </pc:sldChg>
      <pc:sldChg chg="modSp mod modTransition">
        <pc:chgData name="Ezeakile, Geraldyn Debbie GIZ NG" userId="78af593d-060b-46d5-9e17-3922313067c1" providerId="ADAL" clId="{5C463027-EF3A-4746-BE2D-BF994968B00C}" dt="2024-09-02T20:29:13.989" v="1253"/>
        <pc:sldMkLst>
          <pc:docMk/>
          <pc:sldMk cId="2485213047" sldId="286"/>
        </pc:sldMkLst>
        <pc:picChg chg="mod">
          <ac:chgData name="Ezeakile, Geraldyn Debbie GIZ NG" userId="78af593d-060b-46d5-9e17-3922313067c1" providerId="ADAL" clId="{5C463027-EF3A-4746-BE2D-BF994968B00C}" dt="2024-09-02T19:52:36.956" v="845" actId="1076"/>
          <ac:picMkLst>
            <pc:docMk/>
            <pc:sldMk cId="2485213047" sldId="286"/>
            <ac:picMk id="5" creationId="{C2340EA1-54B9-EC6B-5A6B-34C90EEA9A4A}"/>
          </ac:picMkLst>
        </pc:picChg>
        <pc:picChg chg="mod">
          <ac:chgData name="Ezeakile, Geraldyn Debbie GIZ NG" userId="78af593d-060b-46d5-9e17-3922313067c1" providerId="ADAL" clId="{5C463027-EF3A-4746-BE2D-BF994968B00C}" dt="2024-09-02T19:54:10.514" v="857" actId="1076"/>
          <ac:picMkLst>
            <pc:docMk/>
            <pc:sldMk cId="2485213047" sldId="286"/>
            <ac:picMk id="18" creationId="{4F18F083-42A5-6D36-E921-269D6A5B2759}"/>
          </ac:picMkLst>
        </pc:picChg>
      </pc:sldChg>
      <pc:sldChg chg="addSp delSp modSp add mod modTransition">
        <pc:chgData name="Ezeakile, Geraldyn Debbie GIZ NG" userId="78af593d-060b-46d5-9e17-3922313067c1" providerId="ADAL" clId="{5C463027-EF3A-4746-BE2D-BF994968B00C}" dt="2024-09-02T20:31:05.988" v="1274"/>
        <pc:sldMkLst>
          <pc:docMk/>
          <pc:sldMk cId="4276132314" sldId="287"/>
        </pc:sldMkLst>
        <pc:spChg chg="mod">
          <ac:chgData name="Ezeakile, Geraldyn Debbie GIZ NG" userId="78af593d-060b-46d5-9e17-3922313067c1" providerId="ADAL" clId="{5C463027-EF3A-4746-BE2D-BF994968B00C}" dt="2024-09-02T20:07:08.586" v="1041" actId="1076"/>
          <ac:spMkLst>
            <pc:docMk/>
            <pc:sldMk cId="4276132314" sldId="287"/>
            <ac:spMk id="4" creationId="{00000000-0000-0000-0000-000000000000}"/>
          </ac:spMkLst>
        </pc:spChg>
        <pc:spChg chg="add del mod">
          <ac:chgData name="Ezeakile, Geraldyn Debbie GIZ NG" userId="78af593d-060b-46d5-9e17-3922313067c1" providerId="ADAL" clId="{5C463027-EF3A-4746-BE2D-BF994968B00C}" dt="2024-09-02T18:00:37.697" v="10" actId="478"/>
          <ac:spMkLst>
            <pc:docMk/>
            <pc:sldMk cId="4276132314" sldId="287"/>
            <ac:spMk id="7" creationId="{3E0B91E4-9164-B4B3-DF50-B66EA0987096}"/>
          </ac:spMkLst>
        </pc:spChg>
        <pc:picChg chg="del mod">
          <ac:chgData name="Ezeakile, Geraldyn Debbie GIZ NG" userId="78af593d-060b-46d5-9e17-3922313067c1" providerId="ADAL" clId="{5C463027-EF3A-4746-BE2D-BF994968B00C}" dt="2024-09-02T18:00:09.219" v="3" actId="478"/>
          <ac:picMkLst>
            <pc:docMk/>
            <pc:sldMk cId="4276132314" sldId="287"/>
            <ac:picMk id="2" creationId="{00000000-0000-0000-0000-000000000000}"/>
          </ac:picMkLst>
        </pc:picChg>
        <pc:picChg chg="del">
          <ac:chgData name="Ezeakile, Geraldyn Debbie GIZ NG" userId="78af593d-060b-46d5-9e17-3922313067c1" providerId="ADAL" clId="{5C463027-EF3A-4746-BE2D-BF994968B00C}" dt="2024-09-02T18:00:06.913" v="1" actId="478"/>
          <ac:picMkLst>
            <pc:docMk/>
            <pc:sldMk cId="4276132314" sldId="287"/>
            <ac:picMk id="3" creationId="{00000000-0000-0000-0000-000000000000}"/>
          </ac:picMkLst>
        </pc:picChg>
        <pc:picChg chg="add mod">
          <ac:chgData name="Ezeakile, Geraldyn Debbie GIZ NG" userId="78af593d-060b-46d5-9e17-3922313067c1" providerId="ADAL" clId="{5C463027-EF3A-4746-BE2D-BF994968B00C}" dt="2024-09-02T20:07:14.843" v="1044" actId="1076"/>
          <ac:picMkLst>
            <pc:docMk/>
            <pc:sldMk cId="4276132314" sldId="287"/>
            <ac:picMk id="12" creationId="{46F138BB-20F6-BF34-1B7C-7202887D9704}"/>
          </ac:picMkLst>
        </pc:picChg>
        <pc:picChg chg="mod">
          <ac:chgData name="Ezeakile, Geraldyn Debbie GIZ NG" userId="78af593d-060b-46d5-9e17-3922313067c1" providerId="ADAL" clId="{5C463027-EF3A-4746-BE2D-BF994968B00C}" dt="2024-09-02T18:01:00.349" v="17" actId="1076"/>
          <ac:picMkLst>
            <pc:docMk/>
            <pc:sldMk cId="4276132314" sldId="287"/>
            <ac:picMk id="13" creationId="{BA4E2CD1-0F9C-9F2D-2073-C716770A5B76}"/>
          </ac:picMkLst>
        </pc:picChg>
      </pc:sldChg>
      <pc:sldChg chg="addSp delSp modSp add mod">
        <pc:chgData name="Ezeakile, Geraldyn Debbie GIZ NG" userId="78af593d-060b-46d5-9e17-3922313067c1" providerId="ADAL" clId="{5C463027-EF3A-4746-BE2D-BF994968B00C}" dt="2024-09-02T18:03:21.031" v="40" actId="1076"/>
        <pc:sldMkLst>
          <pc:docMk/>
          <pc:sldMk cId="3290685796" sldId="288"/>
        </pc:sldMkLst>
        <pc:spChg chg="mod">
          <ac:chgData name="Ezeakile, Geraldyn Debbie GIZ NG" userId="78af593d-060b-46d5-9e17-3922313067c1" providerId="ADAL" clId="{5C463027-EF3A-4746-BE2D-BF994968B00C}" dt="2024-09-02T18:03:21.031" v="40" actId="1076"/>
          <ac:spMkLst>
            <pc:docMk/>
            <pc:sldMk cId="3290685796" sldId="288"/>
            <ac:spMk id="4" creationId="{00000000-0000-0000-0000-000000000000}"/>
          </ac:spMkLst>
        </pc:spChg>
        <pc:picChg chg="add mod">
          <ac:chgData name="Ezeakile, Geraldyn Debbie GIZ NG" userId="78af593d-060b-46d5-9e17-3922313067c1" providerId="ADAL" clId="{5C463027-EF3A-4746-BE2D-BF994968B00C}" dt="2024-09-02T18:03:11.504" v="37" actId="1076"/>
          <ac:picMkLst>
            <pc:docMk/>
            <pc:sldMk cId="3290685796" sldId="288"/>
            <ac:picMk id="3" creationId="{F8B09365-1386-6985-2B3E-308C526C8523}"/>
          </ac:picMkLst>
        </pc:picChg>
        <pc:picChg chg="add mod">
          <ac:chgData name="Ezeakile, Geraldyn Debbie GIZ NG" userId="78af593d-060b-46d5-9e17-3922313067c1" providerId="ADAL" clId="{5C463027-EF3A-4746-BE2D-BF994968B00C}" dt="2024-09-02T18:03:17.292" v="39" actId="14100"/>
          <ac:picMkLst>
            <pc:docMk/>
            <pc:sldMk cId="3290685796" sldId="288"/>
            <ac:picMk id="7" creationId="{0C77E27C-024D-EFAC-50B2-FAC8A380604A}"/>
          </ac:picMkLst>
        </pc:picChg>
        <pc:picChg chg="del">
          <ac:chgData name="Ezeakile, Geraldyn Debbie GIZ NG" userId="78af593d-060b-46d5-9e17-3922313067c1" providerId="ADAL" clId="{5C463027-EF3A-4746-BE2D-BF994968B00C}" dt="2024-09-02T18:01:45.427" v="19" actId="478"/>
          <ac:picMkLst>
            <pc:docMk/>
            <pc:sldMk cId="3290685796" sldId="288"/>
            <ac:picMk id="12" creationId="{46F138BB-20F6-BF34-1B7C-7202887D9704}"/>
          </ac:picMkLst>
        </pc:picChg>
      </pc:sldChg>
      <pc:sldChg chg="addSp delSp modSp add mod">
        <pc:chgData name="Ezeakile, Geraldyn Debbie GIZ NG" userId="78af593d-060b-46d5-9e17-3922313067c1" providerId="ADAL" clId="{5C463027-EF3A-4746-BE2D-BF994968B00C}" dt="2024-09-02T18:14:36.096" v="112" actId="113"/>
        <pc:sldMkLst>
          <pc:docMk/>
          <pc:sldMk cId="2059795870" sldId="289"/>
        </pc:sldMkLst>
        <pc:spChg chg="mod">
          <ac:chgData name="Ezeakile, Geraldyn Debbie GIZ NG" userId="78af593d-060b-46d5-9e17-3922313067c1" providerId="ADAL" clId="{5C463027-EF3A-4746-BE2D-BF994968B00C}" dt="2024-09-02T18:14:36.096" v="112" actId="113"/>
          <ac:spMkLst>
            <pc:docMk/>
            <pc:sldMk cId="2059795870" sldId="289"/>
            <ac:spMk id="4" creationId="{00000000-0000-0000-0000-000000000000}"/>
          </ac:spMkLst>
        </pc:spChg>
        <pc:grpChg chg="mod">
          <ac:chgData name="Ezeakile, Geraldyn Debbie GIZ NG" userId="78af593d-060b-46d5-9e17-3922313067c1" providerId="ADAL" clId="{5C463027-EF3A-4746-BE2D-BF994968B00C}" dt="2024-09-02T18:09:51.944" v="93" actId="1076"/>
          <ac:grpSpMkLst>
            <pc:docMk/>
            <pc:sldMk cId="2059795870" sldId="289"/>
            <ac:grpSpMk id="6" creationId="{D07791CA-7758-C733-0C9A-5DB448C4B670}"/>
          </ac:grpSpMkLst>
        </pc:grpChg>
        <pc:graphicFrameChg chg="add mod">
          <ac:chgData name="Ezeakile, Geraldyn Debbie GIZ NG" userId="78af593d-060b-46d5-9e17-3922313067c1" providerId="ADAL" clId="{5C463027-EF3A-4746-BE2D-BF994968B00C}" dt="2024-09-02T18:09:38.757" v="90"/>
          <ac:graphicFrameMkLst>
            <pc:docMk/>
            <pc:sldMk cId="2059795870" sldId="289"/>
            <ac:graphicFrameMk id="2" creationId="{B73C156B-8634-56C5-6933-A9F6846B04DB}"/>
          </ac:graphicFrameMkLst>
        </pc:graphicFrameChg>
        <pc:graphicFrameChg chg="add mod">
          <ac:chgData name="Ezeakile, Geraldyn Debbie GIZ NG" userId="78af593d-060b-46d5-9e17-3922313067c1" providerId="ADAL" clId="{5C463027-EF3A-4746-BE2D-BF994968B00C}" dt="2024-09-02T18:10:07.541" v="98"/>
          <ac:graphicFrameMkLst>
            <pc:docMk/>
            <pc:sldMk cId="2059795870" sldId="289"/>
            <ac:graphicFrameMk id="3" creationId="{A4048FE3-9756-FA98-30E9-7076594AF4FF}"/>
          </ac:graphicFrameMkLst>
        </pc:graphicFrameChg>
        <pc:graphicFrameChg chg="add mod">
          <ac:chgData name="Ezeakile, Geraldyn Debbie GIZ NG" userId="78af593d-060b-46d5-9e17-3922313067c1" providerId="ADAL" clId="{5C463027-EF3A-4746-BE2D-BF994968B00C}" dt="2024-09-02T18:10:50.236" v="100"/>
          <ac:graphicFrameMkLst>
            <pc:docMk/>
            <pc:sldMk cId="2059795870" sldId="289"/>
            <ac:graphicFrameMk id="5" creationId="{C9B2A8A6-B37D-AD79-B5A7-C6DC8E2BD139}"/>
          </ac:graphicFrameMkLst>
        </pc:graphicFrameChg>
        <pc:graphicFrameChg chg="add mod">
          <ac:chgData name="Ezeakile, Geraldyn Debbie GIZ NG" userId="78af593d-060b-46d5-9e17-3922313067c1" providerId="ADAL" clId="{5C463027-EF3A-4746-BE2D-BF994968B00C}" dt="2024-09-02T18:10:59.688" v="103"/>
          <ac:graphicFrameMkLst>
            <pc:docMk/>
            <pc:sldMk cId="2059795870" sldId="289"/>
            <ac:graphicFrameMk id="7" creationId="{8F005EF1-71CC-B526-522F-E1DD9C08C683}"/>
          </ac:graphicFrameMkLst>
        </pc:graphicFrameChg>
        <pc:picChg chg="add mod">
          <ac:chgData name="Ezeakile, Geraldyn Debbie GIZ NG" userId="78af593d-060b-46d5-9e17-3922313067c1" providerId="ADAL" clId="{5C463027-EF3A-4746-BE2D-BF994968B00C}" dt="2024-09-02T18:14:27.912" v="110" actId="14100"/>
          <ac:picMkLst>
            <pc:docMk/>
            <pc:sldMk cId="2059795870" sldId="289"/>
            <ac:picMk id="8" creationId="{B711413D-1ACB-2268-6ED6-255809B83B43}"/>
          </ac:picMkLst>
        </pc:picChg>
        <pc:picChg chg="add del mod">
          <ac:chgData name="Ezeakile, Geraldyn Debbie GIZ NG" userId="78af593d-060b-46d5-9e17-3922313067c1" providerId="ADAL" clId="{5C463027-EF3A-4746-BE2D-BF994968B00C}" dt="2024-09-02T18:14:30.300" v="111" actId="1076"/>
          <ac:picMkLst>
            <pc:docMk/>
            <pc:sldMk cId="2059795870" sldId="289"/>
            <ac:picMk id="12" creationId="{46F138BB-20F6-BF34-1B7C-7202887D9704}"/>
          </ac:picMkLst>
        </pc:picChg>
      </pc:sldChg>
      <pc:sldChg chg="modSp add mod">
        <pc:chgData name="Ezeakile, Geraldyn Debbie GIZ NG" userId="78af593d-060b-46d5-9e17-3922313067c1" providerId="ADAL" clId="{5C463027-EF3A-4746-BE2D-BF994968B00C}" dt="2024-09-03T16:19:27.845" v="1542" actId="20577"/>
        <pc:sldMkLst>
          <pc:docMk/>
          <pc:sldMk cId="3420053972" sldId="290"/>
        </pc:sldMkLst>
        <pc:spChg chg="mod">
          <ac:chgData name="Ezeakile, Geraldyn Debbie GIZ NG" userId="78af593d-060b-46d5-9e17-3922313067c1" providerId="ADAL" clId="{5C463027-EF3A-4746-BE2D-BF994968B00C}" dt="2024-09-03T16:19:27.845" v="1542" actId="20577"/>
          <ac:spMkLst>
            <pc:docMk/>
            <pc:sldMk cId="3420053972" sldId="290"/>
            <ac:spMk id="4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18:16:11.281" v="164" actId="14826"/>
          <ac:picMkLst>
            <pc:docMk/>
            <pc:sldMk cId="3420053972" sldId="290"/>
            <ac:picMk id="8" creationId="{B711413D-1ACB-2268-6ED6-255809B83B43}"/>
          </ac:picMkLst>
        </pc:picChg>
        <pc:picChg chg="mod">
          <ac:chgData name="Ezeakile, Geraldyn Debbie GIZ NG" userId="78af593d-060b-46d5-9e17-3922313067c1" providerId="ADAL" clId="{5C463027-EF3A-4746-BE2D-BF994968B00C}" dt="2024-09-02T18:15:59.762" v="163" actId="14826"/>
          <ac:picMkLst>
            <pc:docMk/>
            <pc:sldMk cId="3420053972" sldId="290"/>
            <ac:picMk id="12" creationId="{46F138BB-20F6-BF34-1B7C-7202887D9704}"/>
          </ac:picMkLst>
        </pc:picChg>
      </pc:sldChg>
      <pc:sldChg chg="addSp delSp modSp add mod">
        <pc:chgData name="Ezeakile, Geraldyn Debbie GIZ NG" userId="78af593d-060b-46d5-9e17-3922313067c1" providerId="ADAL" clId="{5C463027-EF3A-4746-BE2D-BF994968B00C}" dt="2024-09-03T16:00:27.727" v="1344" actId="1076"/>
        <pc:sldMkLst>
          <pc:docMk/>
          <pc:sldMk cId="1034771406" sldId="291"/>
        </pc:sldMkLst>
        <pc:spChg chg="mod">
          <ac:chgData name="Ezeakile, Geraldyn Debbie GIZ NG" userId="78af593d-060b-46d5-9e17-3922313067c1" providerId="ADAL" clId="{5C463027-EF3A-4746-BE2D-BF994968B00C}" dt="2024-09-03T16:00:27.727" v="1344" actId="1076"/>
          <ac:spMkLst>
            <pc:docMk/>
            <pc:sldMk cId="1034771406" sldId="291"/>
            <ac:spMk id="4" creationId="{00000000-0000-0000-0000-000000000000}"/>
          </ac:spMkLst>
        </pc:spChg>
        <pc:picChg chg="del mod">
          <ac:chgData name="Ezeakile, Geraldyn Debbie GIZ NG" userId="78af593d-060b-46d5-9e17-3922313067c1" providerId="ADAL" clId="{5C463027-EF3A-4746-BE2D-BF994968B00C}" dt="2024-09-02T18:19:21.603" v="171" actId="478"/>
          <ac:picMkLst>
            <pc:docMk/>
            <pc:sldMk cId="1034771406" sldId="291"/>
            <ac:picMk id="3" creationId="{F8B09365-1386-6985-2B3E-308C526C8523}"/>
          </ac:picMkLst>
        </pc:picChg>
        <pc:picChg chg="add del mod">
          <ac:chgData name="Ezeakile, Geraldyn Debbie GIZ NG" userId="78af593d-060b-46d5-9e17-3922313067c1" providerId="ADAL" clId="{5C463027-EF3A-4746-BE2D-BF994968B00C}" dt="2024-09-02T18:21:08.324" v="243" actId="21"/>
          <ac:picMkLst>
            <pc:docMk/>
            <pc:sldMk cId="1034771406" sldId="291"/>
            <ac:picMk id="5" creationId="{E4844EBC-E17D-B2AE-6092-EE9EFCC54E84}"/>
          </ac:picMkLst>
        </pc:picChg>
        <pc:picChg chg="del">
          <ac:chgData name="Ezeakile, Geraldyn Debbie GIZ NG" userId="78af593d-060b-46d5-9e17-3922313067c1" providerId="ADAL" clId="{5C463027-EF3A-4746-BE2D-BF994968B00C}" dt="2024-09-02T18:19:43.827" v="174" actId="478"/>
          <ac:picMkLst>
            <pc:docMk/>
            <pc:sldMk cId="1034771406" sldId="291"/>
            <ac:picMk id="7" creationId="{0C77E27C-024D-EFAC-50B2-FAC8A380604A}"/>
          </ac:picMkLst>
        </pc:picChg>
        <pc:picChg chg="add mod">
          <ac:chgData name="Ezeakile, Geraldyn Debbie GIZ NG" userId="78af593d-060b-46d5-9e17-3922313067c1" providerId="ADAL" clId="{5C463027-EF3A-4746-BE2D-BF994968B00C}" dt="2024-09-02T18:21:48.933" v="318" actId="1076"/>
          <ac:picMkLst>
            <pc:docMk/>
            <pc:sldMk cId="1034771406" sldId="291"/>
            <ac:picMk id="12" creationId="{96F73AF5-E007-E904-9CAC-05AB93DB3815}"/>
          </ac:picMkLst>
        </pc:picChg>
      </pc:sldChg>
      <pc:sldChg chg="delSp modSp add mod">
        <pc:chgData name="Ezeakile, Geraldyn Debbie GIZ NG" userId="78af593d-060b-46d5-9e17-3922313067c1" providerId="ADAL" clId="{5C463027-EF3A-4746-BE2D-BF994968B00C}" dt="2024-09-02T18:20:55.019" v="242" actId="1076"/>
        <pc:sldMkLst>
          <pc:docMk/>
          <pc:sldMk cId="1156842269" sldId="292"/>
        </pc:sldMkLst>
        <pc:spChg chg="mod">
          <ac:chgData name="Ezeakile, Geraldyn Debbie GIZ NG" userId="78af593d-060b-46d5-9e17-3922313067c1" providerId="ADAL" clId="{5C463027-EF3A-4746-BE2D-BF994968B00C}" dt="2024-09-02T18:20:55.019" v="242" actId="1076"/>
          <ac:spMkLst>
            <pc:docMk/>
            <pc:sldMk cId="1156842269" sldId="292"/>
            <ac:spMk id="4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18:20:41.363" v="239" actId="1076"/>
          <ac:picMkLst>
            <pc:docMk/>
            <pc:sldMk cId="1156842269" sldId="292"/>
            <ac:picMk id="5" creationId="{E4844EBC-E17D-B2AE-6092-EE9EFCC54E84}"/>
          </ac:picMkLst>
        </pc:picChg>
        <pc:picChg chg="del">
          <ac:chgData name="Ezeakile, Geraldyn Debbie GIZ NG" userId="78af593d-060b-46d5-9e17-3922313067c1" providerId="ADAL" clId="{5C463027-EF3A-4746-BE2D-BF994968B00C}" dt="2024-09-02T18:20:03.530" v="181" actId="21"/>
          <ac:picMkLst>
            <pc:docMk/>
            <pc:sldMk cId="1156842269" sldId="292"/>
            <ac:picMk id="12" creationId="{96F73AF5-E007-E904-9CAC-05AB93DB3815}"/>
          </ac:picMkLst>
        </pc:picChg>
      </pc:sldChg>
      <pc:sldChg chg="addSp delSp modSp add mod">
        <pc:chgData name="Ezeakile, Geraldyn Debbie GIZ NG" userId="78af593d-060b-46d5-9e17-3922313067c1" providerId="ADAL" clId="{5C463027-EF3A-4746-BE2D-BF994968B00C}" dt="2024-09-02T18:24:42.620" v="422" actId="14100"/>
        <pc:sldMkLst>
          <pc:docMk/>
          <pc:sldMk cId="151499171" sldId="293"/>
        </pc:sldMkLst>
        <pc:spChg chg="mod">
          <ac:chgData name="Ezeakile, Geraldyn Debbie GIZ NG" userId="78af593d-060b-46d5-9e17-3922313067c1" providerId="ADAL" clId="{5C463027-EF3A-4746-BE2D-BF994968B00C}" dt="2024-09-02T18:24:03.696" v="412" actId="20577"/>
          <ac:spMkLst>
            <pc:docMk/>
            <pc:sldMk cId="151499171" sldId="293"/>
            <ac:spMk id="4" creationId="{00000000-0000-0000-0000-000000000000}"/>
          </ac:spMkLst>
        </pc:spChg>
        <pc:picChg chg="add mod">
          <ac:chgData name="Ezeakile, Geraldyn Debbie GIZ NG" userId="78af593d-060b-46d5-9e17-3922313067c1" providerId="ADAL" clId="{5C463027-EF3A-4746-BE2D-BF994968B00C}" dt="2024-09-02T18:23:28.693" v="348" actId="1076"/>
          <ac:picMkLst>
            <pc:docMk/>
            <pc:sldMk cId="151499171" sldId="293"/>
            <ac:picMk id="3" creationId="{473783B8-80DD-5DD1-5BCD-2F6CAE47721B}"/>
          </ac:picMkLst>
        </pc:picChg>
        <pc:picChg chg="del">
          <ac:chgData name="Ezeakile, Geraldyn Debbie GIZ NG" userId="78af593d-060b-46d5-9e17-3922313067c1" providerId="ADAL" clId="{5C463027-EF3A-4746-BE2D-BF994968B00C}" dt="2024-09-02T18:23:22.464" v="343" actId="478"/>
          <ac:picMkLst>
            <pc:docMk/>
            <pc:sldMk cId="151499171" sldId="293"/>
            <ac:picMk id="5" creationId="{E4844EBC-E17D-B2AE-6092-EE9EFCC54E84}"/>
          </ac:picMkLst>
        </pc:picChg>
        <pc:picChg chg="add mod">
          <ac:chgData name="Ezeakile, Geraldyn Debbie GIZ NG" userId="78af593d-060b-46d5-9e17-3922313067c1" providerId="ADAL" clId="{5C463027-EF3A-4746-BE2D-BF994968B00C}" dt="2024-09-02T18:24:42.620" v="422" actId="14100"/>
          <ac:picMkLst>
            <pc:docMk/>
            <pc:sldMk cId="151499171" sldId="293"/>
            <ac:picMk id="8" creationId="{2DAA29C8-6B60-5F7E-EDEF-01192F0D0055}"/>
          </ac:picMkLst>
        </pc:picChg>
      </pc:sldChg>
      <pc:sldChg chg="addSp delSp modSp add del mod">
        <pc:chgData name="Ezeakile, Geraldyn Debbie GIZ NG" userId="78af593d-060b-46d5-9e17-3922313067c1" providerId="ADAL" clId="{5C463027-EF3A-4746-BE2D-BF994968B00C}" dt="2024-09-02T18:41:03.698" v="629" actId="2696"/>
        <pc:sldMkLst>
          <pc:docMk/>
          <pc:sldMk cId="252284715" sldId="294"/>
        </pc:sldMkLst>
        <pc:spChg chg="add mod">
          <ac:chgData name="Ezeakile, Geraldyn Debbie GIZ NG" userId="78af593d-060b-46d5-9e17-3922313067c1" providerId="ADAL" clId="{5C463027-EF3A-4746-BE2D-BF994968B00C}" dt="2024-09-02T18:34:39.435" v="567" actId="14100"/>
          <ac:spMkLst>
            <pc:docMk/>
            <pc:sldMk cId="252284715" sldId="294"/>
            <ac:spMk id="12" creationId="{5FB55188-099C-2AE0-098C-8B12DB291C51}"/>
          </ac:spMkLst>
        </pc:spChg>
        <pc:spChg chg="del">
          <ac:chgData name="Ezeakile, Geraldyn Debbie GIZ NG" userId="78af593d-060b-46d5-9e17-3922313067c1" providerId="ADAL" clId="{5C463027-EF3A-4746-BE2D-BF994968B00C}" dt="2024-09-02T18:28:59.761" v="540" actId="478"/>
          <ac:spMkLst>
            <pc:docMk/>
            <pc:sldMk cId="252284715" sldId="294"/>
            <ac:spMk id="1048634" creationId="{00000000-0000-0000-0000-000000000000}"/>
          </ac:spMkLst>
        </pc:spChg>
        <pc:picChg chg="add mod">
          <ac:chgData name="Ezeakile, Geraldyn Debbie GIZ NG" userId="78af593d-060b-46d5-9e17-3922313067c1" providerId="ADAL" clId="{5C463027-EF3A-4746-BE2D-BF994968B00C}" dt="2024-09-02T18:35:12.154" v="573" actId="1076"/>
          <ac:picMkLst>
            <pc:docMk/>
            <pc:sldMk cId="252284715" sldId="294"/>
            <ac:picMk id="4" creationId="{A889B322-9537-CEF5-2A85-146827B3DB24}"/>
          </ac:picMkLst>
        </pc:picChg>
        <pc:picChg chg="add mod">
          <ac:chgData name="Ezeakile, Geraldyn Debbie GIZ NG" userId="78af593d-060b-46d5-9e17-3922313067c1" providerId="ADAL" clId="{5C463027-EF3A-4746-BE2D-BF994968B00C}" dt="2024-09-02T18:30:22.762" v="559" actId="1076"/>
          <ac:picMkLst>
            <pc:docMk/>
            <pc:sldMk cId="252284715" sldId="294"/>
            <ac:picMk id="9" creationId="{9452982F-0247-4F29-8290-420B9FDBB5CF}"/>
          </ac:picMkLst>
        </pc:picChg>
        <pc:picChg chg="mod">
          <ac:chgData name="Ezeakile, Geraldyn Debbie GIZ NG" userId="78af593d-060b-46d5-9e17-3922313067c1" providerId="ADAL" clId="{5C463027-EF3A-4746-BE2D-BF994968B00C}" dt="2024-09-02T18:34:48.980" v="569" actId="1076"/>
          <ac:picMkLst>
            <pc:docMk/>
            <pc:sldMk cId="252284715" sldId="294"/>
            <ac:picMk id="10" creationId="{6D0F3B5E-5B42-03BF-65BE-40E8E0056904}"/>
          </ac:picMkLst>
        </pc:picChg>
      </pc:sldChg>
      <pc:sldChg chg="addSp delSp modSp add mod modTransition">
        <pc:chgData name="Ezeakile, Geraldyn Debbie GIZ NG" userId="78af593d-060b-46d5-9e17-3922313067c1" providerId="ADAL" clId="{5C463027-EF3A-4746-BE2D-BF994968B00C}" dt="2024-09-02T20:31:50.403" v="1280"/>
        <pc:sldMkLst>
          <pc:docMk/>
          <pc:sldMk cId="1099539637" sldId="295"/>
        </pc:sldMkLst>
        <pc:spChg chg="mod">
          <ac:chgData name="Ezeakile, Geraldyn Debbie GIZ NG" userId="78af593d-060b-46d5-9e17-3922313067c1" providerId="ADAL" clId="{5C463027-EF3A-4746-BE2D-BF994968B00C}" dt="2024-09-02T20:08:51.952" v="1058" actId="113"/>
          <ac:spMkLst>
            <pc:docMk/>
            <pc:sldMk cId="1099539637" sldId="295"/>
            <ac:spMk id="12" creationId="{5FB55188-099C-2AE0-098C-8B12DB291C51}"/>
          </ac:spMkLst>
        </pc:spChg>
        <pc:picChg chg="mod">
          <ac:chgData name="Ezeakile, Geraldyn Debbie GIZ NG" userId="78af593d-060b-46d5-9e17-3922313067c1" providerId="ADAL" clId="{5C463027-EF3A-4746-BE2D-BF994968B00C}" dt="2024-09-02T20:08:40.205" v="1055" actId="14100"/>
          <ac:picMkLst>
            <pc:docMk/>
            <pc:sldMk cId="1099539637" sldId="295"/>
            <ac:picMk id="4" creationId="{A889B322-9537-CEF5-2A85-146827B3DB24}"/>
          </ac:picMkLst>
        </pc:picChg>
        <pc:picChg chg="add del mod">
          <ac:chgData name="Ezeakile, Geraldyn Debbie GIZ NG" userId="78af593d-060b-46d5-9e17-3922313067c1" providerId="ADAL" clId="{5C463027-EF3A-4746-BE2D-BF994968B00C}" dt="2024-09-02T18:37:58.660" v="599" actId="21"/>
          <ac:picMkLst>
            <pc:docMk/>
            <pc:sldMk cId="1099539637" sldId="295"/>
            <ac:picMk id="5" creationId="{9E020F6A-8651-C9E1-FFA5-8102757577FE}"/>
          </ac:picMkLst>
        </pc:picChg>
        <pc:picChg chg="mod">
          <ac:chgData name="Ezeakile, Geraldyn Debbie GIZ NG" userId="78af593d-060b-46d5-9e17-3922313067c1" providerId="ADAL" clId="{5C463027-EF3A-4746-BE2D-BF994968B00C}" dt="2024-09-02T20:08:44.249" v="1056" actId="14100"/>
          <ac:picMkLst>
            <pc:docMk/>
            <pc:sldMk cId="1099539637" sldId="295"/>
            <ac:picMk id="9" creationId="{9452982F-0247-4F29-8290-420B9FDBB5CF}"/>
          </ac:picMkLst>
        </pc:picChg>
        <pc:picChg chg="add del mod">
          <ac:chgData name="Ezeakile, Geraldyn Debbie GIZ NG" userId="78af593d-060b-46d5-9e17-3922313067c1" providerId="ADAL" clId="{5C463027-EF3A-4746-BE2D-BF994968B00C}" dt="2024-09-02T18:38:40.520" v="603" actId="21"/>
          <ac:picMkLst>
            <pc:docMk/>
            <pc:sldMk cId="1099539637" sldId="295"/>
            <ac:picMk id="11" creationId="{32A05B75-F320-D2B4-3D72-15D92D2E38BE}"/>
          </ac:picMkLst>
        </pc:picChg>
        <pc:picChg chg="add del mod">
          <ac:chgData name="Ezeakile, Geraldyn Debbie GIZ NG" userId="78af593d-060b-46d5-9e17-3922313067c1" providerId="ADAL" clId="{5C463027-EF3A-4746-BE2D-BF994968B00C}" dt="2024-09-02T20:08:10.438" v="1046" actId="21"/>
          <ac:picMkLst>
            <pc:docMk/>
            <pc:sldMk cId="1099539637" sldId="295"/>
            <ac:picMk id="13" creationId="{A817E191-FF9D-3801-CC3C-6C3A9C4127A6}"/>
          </ac:picMkLst>
        </pc:picChg>
      </pc:sldChg>
      <pc:sldChg chg="addSp delSp modSp add mod modTransition">
        <pc:chgData name="Ezeakile, Geraldyn Debbie GIZ NG" userId="78af593d-060b-46d5-9e17-3922313067c1" providerId="ADAL" clId="{5C463027-EF3A-4746-BE2D-BF994968B00C}" dt="2024-09-02T20:31:16.149" v="1275"/>
        <pc:sldMkLst>
          <pc:docMk/>
          <pc:sldMk cId="3670501276" sldId="296"/>
        </pc:sldMkLst>
        <pc:spChg chg="mod">
          <ac:chgData name="Ezeakile, Geraldyn Debbie GIZ NG" userId="78af593d-060b-46d5-9e17-3922313067c1" providerId="ADAL" clId="{5C463027-EF3A-4746-BE2D-BF994968B00C}" dt="2024-09-02T18:47:06.875" v="800" actId="1076"/>
          <ac:spMkLst>
            <pc:docMk/>
            <pc:sldMk cId="3670501276" sldId="296"/>
            <ac:spMk id="4" creationId="{00000000-0000-0000-0000-000000000000}"/>
          </ac:spMkLst>
        </pc:spChg>
        <pc:picChg chg="del mod">
          <ac:chgData name="Ezeakile, Geraldyn Debbie GIZ NG" userId="78af593d-060b-46d5-9e17-3922313067c1" providerId="ADAL" clId="{5C463027-EF3A-4746-BE2D-BF994968B00C}" dt="2024-09-02T18:44:24.669" v="672" actId="478"/>
          <ac:picMkLst>
            <pc:docMk/>
            <pc:sldMk cId="3670501276" sldId="296"/>
            <ac:picMk id="3" creationId="{473783B8-80DD-5DD1-5BCD-2F6CAE47721B}"/>
          </ac:picMkLst>
        </pc:picChg>
        <pc:picChg chg="add mod">
          <ac:chgData name="Ezeakile, Geraldyn Debbie GIZ NG" userId="78af593d-060b-46d5-9e17-3922313067c1" providerId="ADAL" clId="{5C463027-EF3A-4746-BE2D-BF994968B00C}" dt="2024-09-02T18:45:03.311" v="684" actId="1076"/>
          <ac:picMkLst>
            <pc:docMk/>
            <pc:sldMk cId="3670501276" sldId="296"/>
            <ac:picMk id="5" creationId="{350BCD6D-CAF8-8091-36F5-9810896DD992}"/>
          </ac:picMkLst>
        </pc:picChg>
        <pc:picChg chg="del">
          <ac:chgData name="Ezeakile, Geraldyn Debbie GIZ NG" userId="78af593d-060b-46d5-9e17-3922313067c1" providerId="ADAL" clId="{5C463027-EF3A-4746-BE2D-BF994968B00C}" dt="2024-09-02T18:44:31.250" v="676" actId="478"/>
          <ac:picMkLst>
            <pc:docMk/>
            <pc:sldMk cId="3670501276" sldId="296"/>
            <ac:picMk id="8" creationId="{2DAA29C8-6B60-5F7E-EDEF-01192F0D0055}"/>
          </ac:picMkLst>
        </pc:picChg>
        <pc:picChg chg="add mod">
          <ac:chgData name="Ezeakile, Geraldyn Debbie GIZ NG" userId="78af593d-060b-46d5-9e17-3922313067c1" providerId="ADAL" clId="{5C463027-EF3A-4746-BE2D-BF994968B00C}" dt="2024-09-02T18:46:28.833" v="747" actId="1076"/>
          <ac:picMkLst>
            <pc:docMk/>
            <pc:sldMk cId="3670501276" sldId="296"/>
            <ac:picMk id="12" creationId="{026CE801-8D26-6848-ED3B-A4E867A73DC0}"/>
          </ac:picMkLst>
        </pc:picChg>
      </pc:sldChg>
      <pc:sldChg chg="addSp delSp modSp add mod">
        <pc:chgData name="Ezeakile, Geraldyn Debbie GIZ NG" userId="78af593d-060b-46d5-9e17-3922313067c1" providerId="ADAL" clId="{5C463027-EF3A-4746-BE2D-BF994968B00C}" dt="2024-09-02T19:48:30.670" v="818" actId="14100"/>
        <pc:sldMkLst>
          <pc:docMk/>
          <pc:sldMk cId="3499373013" sldId="297"/>
        </pc:sldMkLst>
        <pc:picChg chg="add mod">
          <ac:chgData name="Ezeakile, Geraldyn Debbie GIZ NG" userId="78af593d-060b-46d5-9e17-3922313067c1" providerId="ADAL" clId="{5C463027-EF3A-4746-BE2D-BF994968B00C}" dt="2024-09-02T19:48:30.670" v="818" actId="14100"/>
          <ac:picMkLst>
            <pc:docMk/>
            <pc:sldMk cId="3499373013" sldId="297"/>
            <ac:picMk id="3" creationId="{22203CEA-0B20-C6E8-3B52-EA1861A8D8F4}"/>
          </ac:picMkLst>
        </pc:picChg>
        <pc:picChg chg="del">
          <ac:chgData name="Ezeakile, Geraldyn Debbie GIZ NG" userId="78af593d-060b-46d5-9e17-3922313067c1" providerId="ADAL" clId="{5C463027-EF3A-4746-BE2D-BF994968B00C}" dt="2024-09-02T19:47:31.901" v="802" actId="21"/>
          <ac:picMkLst>
            <pc:docMk/>
            <pc:sldMk cId="3499373013" sldId="297"/>
            <ac:picMk id="5" creationId="{350BCD6D-CAF8-8091-36F5-9810896DD992}"/>
          </ac:picMkLst>
        </pc:picChg>
        <pc:picChg chg="add mod">
          <ac:chgData name="Ezeakile, Geraldyn Debbie GIZ NG" userId="78af593d-060b-46d5-9e17-3922313067c1" providerId="ADAL" clId="{5C463027-EF3A-4746-BE2D-BF994968B00C}" dt="2024-09-02T19:48:24.123" v="817" actId="14100"/>
          <ac:picMkLst>
            <pc:docMk/>
            <pc:sldMk cId="3499373013" sldId="297"/>
            <ac:picMk id="8" creationId="{7BC6A6C1-39C6-C4C9-8833-B950AC7C1379}"/>
          </ac:picMkLst>
        </pc:picChg>
        <pc:picChg chg="del">
          <ac:chgData name="Ezeakile, Geraldyn Debbie GIZ NG" userId="78af593d-060b-46d5-9e17-3922313067c1" providerId="ADAL" clId="{5C463027-EF3A-4746-BE2D-BF994968B00C}" dt="2024-09-02T19:47:42.012" v="806" actId="21"/>
          <ac:picMkLst>
            <pc:docMk/>
            <pc:sldMk cId="3499373013" sldId="297"/>
            <ac:picMk id="12" creationId="{026CE801-8D26-6848-ED3B-A4E867A73DC0}"/>
          </ac:picMkLst>
        </pc:picChg>
      </pc:sldChg>
      <pc:sldChg chg="addSp delSp modSp new mod ord modTransition setBg modAnim">
        <pc:chgData name="Ezeakile, Geraldyn Debbie GIZ NG" userId="78af593d-060b-46d5-9e17-3922313067c1" providerId="ADAL" clId="{5C463027-EF3A-4746-BE2D-BF994968B00C}" dt="2024-09-02T20:32:38.314" v="1282"/>
        <pc:sldMkLst>
          <pc:docMk/>
          <pc:sldMk cId="1275110248" sldId="298"/>
        </pc:sldMkLst>
        <pc:spChg chg="del">
          <ac:chgData name="Ezeakile, Geraldyn Debbie GIZ NG" userId="78af593d-060b-46d5-9e17-3922313067c1" providerId="ADAL" clId="{5C463027-EF3A-4746-BE2D-BF994968B00C}" dt="2024-09-02T19:51:46.941" v="835" actId="26606"/>
          <ac:spMkLst>
            <pc:docMk/>
            <pc:sldMk cId="1275110248" sldId="298"/>
            <ac:spMk id="2" creationId="{28F2DEAD-D6C1-6A85-04D6-2D0EEA8350CB}"/>
          </ac:spMkLst>
        </pc:spChg>
        <pc:spChg chg="del">
          <ac:chgData name="Ezeakile, Geraldyn Debbie GIZ NG" userId="78af593d-060b-46d5-9e17-3922313067c1" providerId="ADAL" clId="{5C463027-EF3A-4746-BE2D-BF994968B00C}" dt="2024-09-02T19:51:42.325" v="832" actId="931"/>
          <ac:spMkLst>
            <pc:docMk/>
            <pc:sldMk cId="1275110248" sldId="298"/>
            <ac:spMk id="3" creationId="{07E673D5-79A6-4C03-8D60-9A1A07590E71}"/>
          </ac:spMkLst>
        </pc:spChg>
        <pc:spChg chg="add mod">
          <ac:chgData name="Ezeakile, Geraldyn Debbie GIZ NG" userId="78af593d-060b-46d5-9e17-3922313067c1" providerId="ADAL" clId="{5C463027-EF3A-4746-BE2D-BF994968B00C}" dt="2024-09-02T19:53:53.979" v="852" actId="26606"/>
          <ac:spMkLst>
            <pc:docMk/>
            <pc:sldMk cId="1275110248" sldId="298"/>
            <ac:spMk id="6" creationId="{5D4EBB98-4AD8-EC7D-3B96-A4ABDF8821E8}"/>
          </ac:spMkLst>
        </pc:spChg>
        <pc:spChg chg="add del">
          <ac:chgData name="Ezeakile, Geraldyn Debbie GIZ NG" userId="78af593d-060b-46d5-9e17-3922313067c1" providerId="ADAL" clId="{5C463027-EF3A-4746-BE2D-BF994968B00C}" dt="2024-09-02T19:53:53.979" v="852" actId="26606"/>
          <ac:spMkLst>
            <pc:docMk/>
            <pc:sldMk cId="1275110248" sldId="298"/>
            <ac:spMk id="10" creationId="{42A4FC2C-047E-45A5-965D-8E1E3BF09BC6}"/>
          </ac:spMkLst>
        </pc:spChg>
        <pc:spChg chg="add">
          <ac:chgData name="Ezeakile, Geraldyn Debbie GIZ NG" userId="78af593d-060b-46d5-9e17-3922313067c1" providerId="ADAL" clId="{5C463027-EF3A-4746-BE2D-BF994968B00C}" dt="2024-09-02T19:53:53.979" v="852" actId="26606"/>
          <ac:spMkLst>
            <pc:docMk/>
            <pc:sldMk cId="1275110248" sldId="298"/>
            <ac:spMk id="15" creationId="{7B1AB9FE-36F5-4FD1-9850-DB5C5AD4828F}"/>
          </ac:spMkLst>
        </pc:spChg>
        <pc:spChg chg="add">
          <ac:chgData name="Ezeakile, Geraldyn Debbie GIZ NG" userId="78af593d-060b-46d5-9e17-3922313067c1" providerId="ADAL" clId="{5C463027-EF3A-4746-BE2D-BF994968B00C}" dt="2024-09-02T19:53:53.979" v="852" actId="26606"/>
          <ac:spMkLst>
            <pc:docMk/>
            <pc:sldMk cId="1275110248" sldId="298"/>
            <ac:spMk id="17" creationId="{F489C2E0-4895-4B72-85EA-7EE9FAFFDC7E}"/>
          </ac:spMkLst>
        </pc:spChg>
        <pc:picChg chg="add mod">
          <ac:chgData name="Ezeakile, Geraldyn Debbie GIZ NG" userId="78af593d-060b-46d5-9e17-3922313067c1" providerId="ADAL" clId="{5C463027-EF3A-4746-BE2D-BF994968B00C}" dt="2024-09-02T19:53:53.979" v="852" actId="26606"/>
          <ac:picMkLst>
            <pc:docMk/>
            <pc:sldMk cId="1275110248" sldId="298"/>
            <ac:picMk id="5" creationId="{94E41BDF-7908-0EE0-CFBE-3202E2A6F2EC}"/>
          </ac:picMkLst>
        </pc:picChg>
        <pc:picChg chg="add mod">
          <ac:chgData name="Ezeakile, Geraldyn Debbie GIZ NG" userId="78af593d-060b-46d5-9e17-3922313067c1" providerId="ADAL" clId="{5C463027-EF3A-4746-BE2D-BF994968B00C}" dt="2024-09-02T19:52:45.245" v="846"/>
          <ac:picMkLst>
            <pc:docMk/>
            <pc:sldMk cId="1275110248" sldId="298"/>
            <ac:picMk id="7" creationId="{20380CAE-D6C5-428C-2532-D1599F2AE4C1}"/>
          </ac:picMkLst>
        </pc:picChg>
        <pc:picChg chg="add mod">
          <ac:chgData name="Ezeakile, Geraldyn Debbie GIZ NG" userId="78af593d-060b-46d5-9e17-3922313067c1" providerId="ADAL" clId="{5C463027-EF3A-4746-BE2D-BF994968B00C}" dt="2024-09-02T19:54:01.284" v="855" actId="27614"/>
          <ac:picMkLst>
            <pc:docMk/>
            <pc:sldMk cId="1275110248" sldId="298"/>
            <ac:picMk id="8" creationId="{DE7AAEC1-BA51-8D09-EF0D-B837E2C67032}"/>
          </ac:picMkLst>
        </pc:picChg>
        <pc:picChg chg="add mod">
          <ac:chgData name="Ezeakile, Geraldyn Debbie GIZ NG" userId="78af593d-060b-46d5-9e17-3922313067c1" providerId="ADAL" clId="{5C463027-EF3A-4746-BE2D-BF994968B00C}" dt="2024-09-02T19:53:21.327" v="849" actId="1076"/>
          <ac:picMkLst>
            <pc:docMk/>
            <pc:sldMk cId="1275110248" sldId="298"/>
            <ac:picMk id="9" creationId="{E536AF35-F5DA-B6C7-87B3-8715284E6B41}"/>
          </ac:picMkLst>
        </pc:picChg>
      </pc:sldChg>
      <pc:sldChg chg="addSp delSp modSp add mod modTransition">
        <pc:chgData name="Ezeakile, Geraldyn Debbie GIZ NG" userId="78af593d-060b-46d5-9e17-3922313067c1" providerId="ADAL" clId="{5C463027-EF3A-4746-BE2D-BF994968B00C}" dt="2024-09-02T20:31:23.533" v="1276"/>
        <pc:sldMkLst>
          <pc:docMk/>
          <pc:sldMk cId="1328437883" sldId="299"/>
        </pc:sldMkLst>
        <pc:spChg chg="mod">
          <ac:chgData name="Ezeakile, Geraldyn Debbie GIZ NG" userId="78af593d-060b-46d5-9e17-3922313067c1" providerId="ADAL" clId="{5C463027-EF3A-4746-BE2D-BF994968B00C}" dt="2024-09-02T20:11:22.071" v="1091" actId="20577"/>
          <ac:spMkLst>
            <pc:docMk/>
            <pc:sldMk cId="1328437883" sldId="299"/>
            <ac:spMk id="4" creationId="{00000000-0000-0000-0000-000000000000}"/>
          </ac:spMkLst>
        </pc:spChg>
        <pc:picChg chg="del">
          <ac:chgData name="Ezeakile, Geraldyn Debbie GIZ NG" userId="78af593d-060b-46d5-9e17-3922313067c1" providerId="ADAL" clId="{5C463027-EF3A-4746-BE2D-BF994968B00C}" dt="2024-09-02T20:11:26.451" v="1092" actId="21"/>
          <ac:picMkLst>
            <pc:docMk/>
            <pc:sldMk cId="1328437883" sldId="299"/>
            <ac:picMk id="3" creationId="{22203CEA-0B20-C6E8-3B52-EA1861A8D8F4}"/>
          </ac:picMkLst>
        </pc:picChg>
        <pc:picChg chg="add mod">
          <ac:chgData name="Ezeakile, Geraldyn Debbie GIZ NG" userId="78af593d-060b-46d5-9e17-3922313067c1" providerId="ADAL" clId="{5C463027-EF3A-4746-BE2D-BF994968B00C}" dt="2024-09-02T20:11:44.648" v="1100" actId="1076"/>
          <ac:picMkLst>
            <pc:docMk/>
            <pc:sldMk cId="1328437883" sldId="299"/>
            <ac:picMk id="5" creationId="{BB8B43B2-BF31-3FC7-EF4F-627218CC120E}"/>
          </ac:picMkLst>
        </pc:picChg>
        <pc:picChg chg="del">
          <ac:chgData name="Ezeakile, Geraldyn Debbie GIZ NG" userId="78af593d-060b-46d5-9e17-3922313067c1" providerId="ADAL" clId="{5C463027-EF3A-4746-BE2D-BF994968B00C}" dt="2024-09-02T20:11:28.537" v="1093" actId="21"/>
          <ac:picMkLst>
            <pc:docMk/>
            <pc:sldMk cId="1328437883" sldId="299"/>
            <ac:picMk id="8" creationId="{7BC6A6C1-39C6-C4C9-8833-B950AC7C1379}"/>
          </ac:picMkLst>
        </pc:picChg>
      </pc:sldChg>
      <pc:sldChg chg="modSp add mod">
        <pc:chgData name="Ezeakile, Geraldyn Debbie GIZ NG" userId="78af593d-060b-46d5-9e17-3922313067c1" providerId="ADAL" clId="{5C463027-EF3A-4746-BE2D-BF994968B00C}" dt="2024-09-02T20:16:29.631" v="1160"/>
        <pc:sldMkLst>
          <pc:docMk/>
          <pc:sldMk cId="2902796726" sldId="300"/>
        </pc:sldMkLst>
        <pc:spChg chg="mod">
          <ac:chgData name="Ezeakile, Geraldyn Debbie GIZ NG" userId="78af593d-060b-46d5-9e17-3922313067c1" providerId="ADAL" clId="{5C463027-EF3A-4746-BE2D-BF994968B00C}" dt="2024-09-02T20:16:29.631" v="1160"/>
          <ac:spMkLst>
            <pc:docMk/>
            <pc:sldMk cId="2902796726" sldId="300"/>
            <ac:spMk id="4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20:15:40.509" v="1146" actId="1076"/>
          <ac:picMkLst>
            <pc:docMk/>
            <pc:sldMk cId="2902796726" sldId="300"/>
            <ac:picMk id="3" creationId="{473783B8-80DD-5DD1-5BCD-2F6CAE47721B}"/>
          </ac:picMkLst>
        </pc:picChg>
        <pc:picChg chg="mod">
          <ac:chgData name="Ezeakile, Geraldyn Debbie GIZ NG" userId="78af593d-060b-46d5-9e17-3922313067c1" providerId="ADAL" clId="{5C463027-EF3A-4746-BE2D-BF994968B00C}" dt="2024-09-02T20:15:42.974" v="1147" actId="1076"/>
          <ac:picMkLst>
            <pc:docMk/>
            <pc:sldMk cId="2902796726" sldId="300"/>
            <ac:picMk id="8" creationId="{2DAA29C8-6B60-5F7E-EDEF-01192F0D0055}"/>
          </ac:picMkLst>
        </pc:picChg>
      </pc:sldChg>
      <pc:sldChg chg="modSp add mod modTransition">
        <pc:chgData name="Ezeakile, Geraldyn Debbie GIZ NG" userId="78af593d-060b-46d5-9e17-3922313067c1" providerId="ADAL" clId="{5C463027-EF3A-4746-BE2D-BF994968B00C}" dt="2024-09-02T20:31:28.824" v="1277"/>
        <pc:sldMkLst>
          <pc:docMk/>
          <pc:sldMk cId="261298701" sldId="301"/>
        </pc:sldMkLst>
        <pc:spChg chg="mod">
          <ac:chgData name="Ezeakile, Geraldyn Debbie GIZ NG" userId="78af593d-060b-46d5-9e17-3922313067c1" providerId="ADAL" clId="{5C463027-EF3A-4746-BE2D-BF994968B00C}" dt="2024-09-02T20:21:00.537" v="1192" actId="1076"/>
          <ac:spMkLst>
            <pc:docMk/>
            <pc:sldMk cId="261298701" sldId="301"/>
            <ac:spMk id="4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20:20:52.447" v="1190" actId="1076"/>
          <ac:picMkLst>
            <pc:docMk/>
            <pc:sldMk cId="261298701" sldId="301"/>
            <ac:picMk id="5" creationId="{BB8B43B2-BF31-3FC7-EF4F-627218CC120E}"/>
          </ac:picMkLst>
        </pc:picChg>
      </pc:sldChg>
      <pc:sldChg chg="modSp add mod modTransition">
        <pc:chgData name="Ezeakile, Geraldyn Debbie GIZ NG" userId="78af593d-060b-46d5-9e17-3922313067c1" providerId="ADAL" clId="{5C463027-EF3A-4746-BE2D-BF994968B00C}" dt="2024-09-02T20:31:36.279" v="1278"/>
        <pc:sldMkLst>
          <pc:docMk/>
          <pc:sldMk cId="3468342246" sldId="302"/>
        </pc:sldMkLst>
        <pc:spChg chg="mod">
          <ac:chgData name="Ezeakile, Geraldyn Debbie GIZ NG" userId="78af593d-060b-46d5-9e17-3922313067c1" providerId="ADAL" clId="{5C463027-EF3A-4746-BE2D-BF994968B00C}" dt="2024-09-02T20:24:22.829" v="1242" actId="113"/>
          <ac:spMkLst>
            <pc:docMk/>
            <pc:sldMk cId="3468342246" sldId="302"/>
            <ac:spMk id="4" creationId="{00000000-0000-0000-0000-000000000000}"/>
          </ac:spMkLst>
        </pc:spChg>
        <pc:picChg chg="mod">
          <ac:chgData name="Ezeakile, Geraldyn Debbie GIZ NG" userId="78af593d-060b-46d5-9e17-3922313067c1" providerId="ADAL" clId="{5C463027-EF3A-4746-BE2D-BF994968B00C}" dt="2024-09-02T20:24:29.055" v="1243" actId="14100"/>
          <ac:picMkLst>
            <pc:docMk/>
            <pc:sldMk cId="3468342246" sldId="302"/>
            <ac:picMk id="5" creationId="{BB8B43B2-BF31-3FC7-EF4F-627218CC120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E6CE9-AA7A-73E5-F5A9-F898AEE22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4A72CF-264F-57BB-5D13-277388B3D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00BC5-7FE2-CC2E-24B2-5ACFFBD44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91F7-7512-4F85-8271-0F5D421DF89E}" type="datetimeFigureOut">
              <a:rPr lang="en-NG" smtClean="0"/>
              <a:t>09/03/2024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80FD4-A83E-A2F8-2EE5-C399EE8CD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15A0C-338B-7C02-B5E0-4A7F9620D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D9EC-C45A-497D-A7FC-8AB3ECAAC3B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51246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A660-1FE8-935C-C762-1B1AC7CE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8357A0-D81B-352F-B46C-7F0FD5584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B286F-13CC-DA53-EFBB-DA975405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91F7-7512-4F85-8271-0F5D421DF89E}" type="datetimeFigureOut">
              <a:rPr lang="en-NG" smtClean="0"/>
              <a:t>09/03/2024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4910A-1CE8-DE72-5740-AC84CCECF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362DC-2033-BE9F-80AA-2C02A5A6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D9EC-C45A-497D-A7FC-8AB3ECAAC3B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387553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3C89C5-B236-97D7-3B58-4F78E8C056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AE570-6E29-429B-BCC1-B4459E57C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BCA6C-3617-B2B6-2858-4861FD2C3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91F7-7512-4F85-8271-0F5D421DF89E}" type="datetimeFigureOut">
              <a:rPr lang="en-NG" smtClean="0"/>
              <a:t>09/03/2024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E7B19-1A52-CD39-F162-E377FFEE7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16EF2-4A11-927F-C6CD-1712CB08D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D9EC-C45A-497D-A7FC-8AB3ECAAC3B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413423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8D3D8-D027-1DD9-0114-F4EB390A1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6F4BB-8BD4-8CAA-87B6-CDFBFDB64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6FC5E-ED74-7FD0-1946-CED13402B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91F7-7512-4F85-8271-0F5D421DF89E}" type="datetimeFigureOut">
              <a:rPr lang="en-NG" smtClean="0"/>
              <a:t>09/03/2024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AF93F-712E-9A6F-C94B-A3DC0DF7A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C9039-D25C-3847-562B-871B2ED1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D9EC-C45A-497D-A7FC-8AB3ECAAC3B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179127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5B1ED-B701-BFE6-50D3-56DFE0299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5F1D2-9EE8-98E2-18C5-457D3EAF3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789B1-2035-04C7-6ABF-6AE604F81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91F7-7512-4F85-8271-0F5D421DF89E}" type="datetimeFigureOut">
              <a:rPr lang="en-NG" smtClean="0"/>
              <a:t>09/03/2024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16D6C-3684-FE16-FE6C-6F2E0077B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90791-EF6A-4020-6338-5082F7DF3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D9EC-C45A-497D-A7FC-8AB3ECAAC3B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046276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8390-997D-0F99-5DDE-FBD0FE67C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2D644-915B-B5BC-B212-663EF9BE5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6E2A6-A931-0D87-C407-7137A42F0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F3987-4D64-D5F2-6A08-FF3D6E87E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91F7-7512-4F85-8271-0F5D421DF89E}" type="datetimeFigureOut">
              <a:rPr lang="en-NG" smtClean="0"/>
              <a:t>09/03/2024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30A18-F6BE-7BE5-830A-D738CD2BA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6225E-E2E7-6073-E883-3A887816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D9EC-C45A-497D-A7FC-8AB3ECAAC3B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09167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A9CD1-F8B2-FD2D-BC46-AED918763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983E9-B977-D4DD-279E-2C99F7ED5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CC53E0-5558-1693-298A-580BED67E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AE125D-3CF4-56F0-573E-73E2A72399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C9A5A4-12CC-659C-9D88-815841B86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1D3FE1-A7AF-575E-2CA7-68BF94507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91F7-7512-4F85-8271-0F5D421DF89E}" type="datetimeFigureOut">
              <a:rPr lang="en-NG" smtClean="0"/>
              <a:t>09/03/2024</a:t>
            </a:fld>
            <a:endParaRPr lang="en-N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B34904-F346-8ED7-7193-21EE4174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6CEF43-DE62-0A79-7A9A-568428AF1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D9EC-C45A-497D-A7FC-8AB3ECAAC3B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49631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8DF16-AFC8-A94B-32D4-0E1406042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D6C29-58A3-6246-B773-8428A4BB1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91F7-7512-4F85-8271-0F5D421DF89E}" type="datetimeFigureOut">
              <a:rPr lang="en-NG" smtClean="0"/>
              <a:t>09/03/2024</a:t>
            </a:fld>
            <a:endParaRPr lang="en-N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C7103-3F70-580D-7F71-1BFD160FF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8ADE4D-7E39-D8C6-01A6-93D72E13D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D9EC-C45A-497D-A7FC-8AB3ECAAC3B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56168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E64620-212E-54FA-9D75-65D3A91C0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91F7-7512-4F85-8271-0F5D421DF89E}" type="datetimeFigureOut">
              <a:rPr lang="en-NG" smtClean="0"/>
              <a:t>09/03/2024</a:t>
            </a:fld>
            <a:endParaRPr lang="en-N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A72442-771C-D500-9798-7C8D6080A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ACC56-0972-5AD6-73D2-B1544FAB0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D9EC-C45A-497D-A7FC-8AB3ECAAC3B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25344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93A07-15A5-629E-DAA7-8C0FAA4E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C04F7-8572-D668-7BD1-B399337B7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70114-65C9-A859-05E6-926BD06A0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5064C-60FF-39CA-8101-58E4AFDE4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91F7-7512-4F85-8271-0F5D421DF89E}" type="datetimeFigureOut">
              <a:rPr lang="en-NG" smtClean="0"/>
              <a:t>09/03/2024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C14D2-F842-E545-EA4F-EB8B051DD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E060E-C236-2EE5-C285-C7724015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D9EC-C45A-497D-A7FC-8AB3ECAAC3B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712153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8937-DC55-470C-0FC4-C92481F27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53281C-0B39-E923-C0D1-BCDA26A2D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DB66E-225D-93C8-92BC-CC51542BD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D2871-828D-B952-1F72-7B2F26E3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91F7-7512-4F85-8271-0F5D421DF89E}" type="datetimeFigureOut">
              <a:rPr lang="en-NG" smtClean="0"/>
              <a:t>09/03/2024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649F7-2CF6-24C1-B28B-6CBB09C41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A537D-F95A-2AA0-F82E-1257BE4AB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D9EC-C45A-497D-A7FC-8AB3ECAAC3B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29768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32028-4450-36F4-5EA4-FC4F4D62F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42C0F-1B72-A69E-47EF-A901DB078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DB1CC-A67E-7CE3-B276-5423A1559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491F7-7512-4F85-8271-0F5D421DF89E}" type="datetimeFigureOut">
              <a:rPr lang="en-NG" smtClean="0"/>
              <a:t>09/03/2024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B8325-28CF-074D-E98D-EB840BA8C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C0B28-57CB-EF44-8017-D650FFC82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0D9EC-C45A-497D-A7FC-8AB3ECAAC3B4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86986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holding books&#10;&#10;Description automatically generated">
            <a:extLst>
              <a:ext uri="{FF2B5EF4-FFF2-40B4-BE49-F238E27FC236}">
                <a16:creationId xmlns:a16="http://schemas.microsoft.com/office/drawing/2014/main" id="{94E41BDF-7908-0EE0-CFBE-3202E2A6F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3" b="32507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4EBB98-4AD8-EC7D-3B96-A4ABDF8821E8}"/>
              </a:ext>
            </a:extLst>
          </p:cNvPr>
          <p:cNvSpPr txBox="1">
            <a:spLocks/>
          </p:cNvSpPr>
          <p:nvPr/>
        </p:nvSpPr>
        <p:spPr>
          <a:xfrm>
            <a:off x="589556" y="5746071"/>
            <a:ext cx="7015499" cy="852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500"/>
              <a:t>SOME SUCCESS STORIES FROM ACTIVITIES OF WDSCs IN OTHER LOCATIONs</a:t>
            </a:r>
          </a:p>
        </p:txBody>
      </p:sp>
      <p:pic>
        <p:nvPicPr>
          <p:cNvPr id="7" name="Picture 6" descr="A logo of a coat of arms&#10;&#10;Description automatically generated">
            <a:extLst>
              <a:ext uri="{FF2B5EF4-FFF2-40B4-BE49-F238E27FC236}">
                <a16:creationId xmlns:a16="http://schemas.microsoft.com/office/drawing/2014/main" id="{20380CAE-D6C5-428C-2532-D1599F2AE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" y="48504"/>
            <a:ext cx="1543187" cy="1246895"/>
          </a:xfrm>
          <a:prstGeom prst="rect">
            <a:avLst/>
          </a:prstGeom>
        </p:spPr>
      </p:pic>
      <p:pic>
        <p:nvPicPr>
          <p:cNvPr id="8" name="Picture 7" descr="A logo with a flag&#10;&#10;Description automatically generated">
            <a:extLst>
              <a:ext uri="{FF2B5EF4-FFF2-40B4-BE49-F238E27FC236}">
                <a16:creationId xmlns:a16="http://schemas.microsoft.com/office/drawing/2014/main" id="{DE7AAEC1-BA51-8D09-EF0D-B837E2C6703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538871" y="104248"/>
            <a:ext cx="1580094" cy="1098394"/>
          </a:xfrm>
          <a:prstGeom prst="rect">
            <a:avLst/>
          </a:prstGeom>
        </p:spPr>
      </p:pic>
      <p:pic>
        <p:nvPicPr>
          <p:cNvPr id="9" name="Picture 8" descr="A red and white logo&#10;&#10;Description automatically generated">
            <a:extLst>
              <a:ext uri="{FF2B5EF4-FFF2-40B4-BE49-F238E27FC236}">
                <a16:creationId xmlns:a16="http://schemas.microsoft.com/office/drawing/2014/main" id="{E536AF35-F5DA-B6C7-87B3-8715284E6B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110" y="6262806"/>
            <a:ext cx="1417855" cy="5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1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2400" y="895461"/>
            <a:ext cx="7238176" cy="5428633"/>
          </a:xfrm>
        </p:spPr>
      </p:pic>
      <p:sp>
        <p:nvSpPr>
          <p:cNvPr id="1048607" name="TextBox 1"/>
          <p:cNvSpPr txBox="1"/>
          <p:nvPr/>
        </p:nvSpPr>
        <p:spPr>
          <a:xfrm>
            <a:off x="68679" y="1659285"/>
            <a:ext cx="23408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Inside view of the constructed Classroom</a:t>
            </a:r>
          </a:p>
          <a:p>
            <a:r>
              <a:rPr lang="en-US" sz="2800" b="1" dirty="0"/>
              <a:t>Lobbied through CSDA</a:t>
            </a:r>
          </a:p>
          <a:p>
            <a:r>
              <a:rPr lang="en-US" sz="2800" b="1" dirty="0"/>
              <a:t>- WDSC Manjekin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7112DA-15AF-8822-BB55-40BBCDA91EDA}"/>
              </a:ext>
            </a:extLst>
          </p:cNvPr>
          <p:cNvGrpSpPr/>
          <p:nvPr/>
        </p:nvGrpSpPr>
        <p:grpSpPr>
          <a:xfrm>
            <a:off x="68679" y="48504"/>
            <a:ext cx="11904247" cy="6552723"/>
            <a:chOff x="68679" y="48504"/>
            <a:chExt cx="11904247" cy="6552723"/>
          </a:xfrm>
        </p:grpSpPr>
        <p:pic>
          <p:nvPicPr>
            <p:cNvPr id="10" name="Picture 9" descr="A red and white logo&#10;&#10;Description automatically generated">
              <a:extLst>
                <a:ext uri="{FF2B5EF4-FFF2-40B4-BE49-F238E27FC236}">
                  <a16:creationId xmlns:a16="http://schemas.microsoft.com/office/drawing/2014/main" id="{60901911-F266-DDE6-5AEF-C468B3D92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739" y="6006033"/>
              <a:ext cx="1384737" cy="59519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CB30165-0017-8741-4956-4AB45948B480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7" name="Picture 6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EB9A106F-27C5-0415-4209-E91A736DE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BB1F461-AD94-DD83-6EC8-817D31683A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7865" y="998039"/>
            <a:ext cx="7713920" cy="5785441"/>
          </a:xfrm>
        </p:spPr>
      </p:pic>
      <p:sp>
        <p:nvSpPr>
          <p:cNvPr id="1048609" name="TextBox 2"/>
          <p:cNvSpPr txBox="1"/>
          <p:nvPr/>
        </p:nvSpPr>
        <p:spPr>
          <a:xfrm>
            <a:off x="68679" y="1484785"/>
            <a:ext cx="24591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Construction of a new Borehole through funds lobbied from CSDA – </a:t>
            </a:r>
            <a:r>
              <a:rPr lang="en-US" sz="2800" b="1" dirty="0" err="1"/>
              <a:t>Manjekin</a:t>
            </a:r>
            <a:r>
              <a:rPr lang="en-US" sz="2800" b="1" dirty="0"/>
              <a:t> WDSC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68EAAF-FFC8-24BE-80EF-D31A68D3ED4F}"/>
              </a:ext>
            </a:extLst>
          </p:cNvPr>
          <p:cNvGrpSpPr/>
          <p:nvPr/>
        </p:nvGrpSpPr>
        <p:grpSpPr>
          <a:xfrm>
            <a:off x="68679" y="48504"/>
            <a:ext cx="11904247" cy="6734976"/>
            <a:chOff x="68679" y="48504"/>
            <a:chExt cx="11904247" cy="6734976"/>
          </a:xfrm>
        </p:grpSpPr>
        <p:pic>
          <p:nvPicPr>
            <p:cNvPr id="10" name="Picture 9" descr="A red and white logo&#10;&#10;Description automatically generated">
              <a:extLst>
                <a:ext uri="{FF2B5EF4-FFF2-40B4-BE49-F238E27FC236}">
                  <a16:creationId xmlns:a16="http://schemas.microsoft.com/office/drawing/2014/main" id="{676B216E-8509-C372-1EDB-B672284B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963" y="6188286"/>
              <a:ext cx="1384737" cy="59519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E04C9A7-49CE-53DB-0E2C-68C2BF3E07F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7" name="Picture 6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57A78757-82FF-3630-04D6-FEDAB3F63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1AC2B86-444D-9254-1463-9D82ED58A70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itle 1"/>
          <p:cNvSpPr>
            <a:spLocks noGrp="1"/>
          </p:cNvSpPr>
          <p:nvPr>
            <p:ph type="title"/>
          </p:nvPr>
        </p:nvSpPr>
        <p:spPr>
          <a:xfrm>
            <a:off x="1991976" y="511200"/>
            <a:ext cx="7776000" cy="86409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dirty="0">
                <a:solidFill>
                  <a:schemeClr val="tx2"/>
                </a:solidFill>
              </a:rPr>
            </a:br>
            <a:r>
              <a:rPr lang="en-US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SimSun" panose="02010600030101010101" pitchFamily="2" charset="-122"/>
              </a:rPr>
              <a:t>Self-help project Betso ward (Duda)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SimSun" panose="02010600030101010101" pitchFamily="2" charset="-122"/>
              </a:rPr>
            </a:b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3548" y="1759849"/>
            <a:ext cx="4981064" cy="4258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622" y="1759850"/>
            <a:ext cx="4831354" cy="42581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ACA2E6-F4B7-7E6D-CC4D-1C4D49608A20}"/>
              </a:ext>
            </a:extLst>
          </p:cNvPr>
          <p:cNvGrpSpPr/>
          <p:nvPr/>
        </p:nvGrpSpPr>
        <p:grpSpPr>
          <a:xfrm>
            <a:off x="0" y="138771"/>
            <a:ext cx="11904247" cy="6533195"/>
            <a:chOff x="68679" y="48504"/>
            <a:chExt cx="11904247" cy="6533195"/>
          </a:xfrm>
        </p:grpSpPr>
        <p:pic>
          <p:nvPicPr>
            <p:cNvPr id="12" name="Picture 11" descr="A red and white logo&#10;&#10;Description automatically generated">
              <a:extLst>
                <a:ext uri="{FF2B5EF4-FFF2-40B4-BE49-F238E27FC236}">
                  <a16:creationId xmlns:a16="http://schemas.microsoft.com/office/drawing/2014/main" id="{492E42DF-9FFA-6388-2DAB-D59951FFE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739" y="5986505"/>
              <a:ext cx="1384737" cy="595194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74A25AD-1BFF-A63F-8B02-E9EF7633A981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9" name="Picture 8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55C48439-670E-B8AB-F1A3-4E46198286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0064B4D-3642-DAC6-4135-1F79287D64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Self-help Projects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/>
        </p:blipFill>
        <p:spPr>
          <a:xfrm>
            <a:off x="4655840" y="2101129"/>
            <a:ext cx="5688632" cy="4136184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31504" y="3013503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Sabon-layi ward Repairs of borehole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34FB39-421C-672D-DB1D-F521AF4FFCF3}"/>
              </a:ext>
            </a:extLst>
          </p:cNvPr>
          <p:cNvGrpSpPr/>
          <p:nvPr/>
        </p:nvGrpSpPr>
        <p:grpSpPr>
          <a:xfrm>
            <a:off x="68679" y="48504"/>
            <a:ext cx="11904247" cy="6734976"/>
            <a:chOff x="68679" y="48504"/>
            <a:chExt cx="11904247" cy="6734976"/>
          </a:xfrm>
        </p:grpSpPr>
        <p:pic>
          <p:nvPicPr>
            <p:cNvPr id="12" name="Picture 11" descr="A red and white logo&#10;&#10;Description automatically generated">
              <a:extLst>
                <a:ext uri="{FF2B5EF4-FFF2-40B4-BE49-F238E27FC236}">
                  <a16:creationId xmlns:a16="http://schemas.microsoft.com/office/drawing/2014/main" id="{184C4431-D9DC-99ED-2F0A-4766A696F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8189" y="6188286"/>
              <a:ext cx="1384737" cy="595194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F6344BA-99DC-EDEA-64C8-07C2F782723B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9" name="Picture 8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E99BDCFE-268C-067B-32CC-D0DB2A8F1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1BF9B98-DC1A-7787-7E6C-58D4F3A69B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itle 1"/>
          <p:cNvSpPr>
            <a:spLocks noGrp="1"/>
          </p:cNvSpPr>
          <p:nvPr>
            <p:ph type="title"/>
          </p:nvPr>
        </p:nvSpPr>
        <p:spPr>
          <a:xfrm>
            <a:off x="2143760" y="365125"/>
            <a:ext cx="921004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Self help project Contd.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i="1" dirty="0"/>
              <a:t>Bahuli community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8008" y="2101128"/>
            <a:ext cx="4104456" cy="406417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/>
        </p:blipFill>
        <p:spPr>
          <a:xfrm>
            <a:off x="1919536" y="2101128"/>
            <a:ext cx="4176032" cy="4064176"/>
          </a:xfrm>
          <a:prstGeom prst="rect">
            <a:avLst/>
          </a:prstGeom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5E97C42-A037-24F9-52F1-B6DC3F19D658}"/>
              </a:ext>
            </a:extLst>
          </p:cNvPr>
          <p:cNvGrpSpPr/>
          <p:nvPr/>
        </p:nvGrpSpPr>
        <p:grpSpPr>
          <a:xfrm>
            <a:off x="68679" y="48504"/>
            <a:ext cx="11904247" cy="6711994"/>
            <a:chOff x="68679" y="48504"/>
            <a:chExt cx="11904247" cy="6711994"/>
          </a:xfrm>
        </p:grpSpPr>
        <p:pic>
          <p:nvPicPr>
            <p:cNvPr id="12" name="Picture 11" descr="A red and white logo&#10;&#10;Description automatically generated">
              <a:extLst>
                <a:ext uri="{FF2B5EF4-FFF2-40B4-BE49-F238E27FC236}">
                  <a16:creationId xmlns:a16="http://schemas.microsoft.com/office/drawing/2014/main" id="{80437086-D052-7D66-4729-E6DE6D48F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4904" y="6165304"/>
              <a:ext cx="1384737" cy="595194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E952AAA-585B-1894-528B-B3C2C89748D8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9" name="Picture 8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E6689F1D-900F-1003-7024-4B72EB8EC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9A27CA2-6275-3CA4-0BD2-B03494F1854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Subtitle 1"/>
          <p:cNvSpPr>
            <a:spLocks noGrp="1"/>
          </p:cNvSpPr>
          <p:nvPr>
            <p:ph type="subTitle" idx="1"/>
          </p:nvPr>
        </p:nvSpPr>
        <p:spPr>
          <a:xfrm>
            <a:off x="848780" y="2536782"/>
            <a:ext cx="2150876" cy="3412498"/>
          </a:xfrm>
        </p:spPr>
        <p:txBody>
          <a:bodyPr>
            <a:normAutofit fontScale="95000"/>
          </a:bodyPr>
          <a:lstStyle/>
          <a:p>
            <a:r>
              <a:rPr lang="en-US" sz="1600" dirty="0">
                <a:latin typeface="+mj-lt"/>
              </a:rPr>
              <a:t> Applied for grant from the AD-CSDA and got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N6.8 million </a:t>
            </a:r>
            <a:r>
              <a:rPr lang="en-US" sz="1600" dirty="0">
                <a:latin typeface="+mj-lt"/>
              </a:rPr>
              <a:t>that the committee used for the construction of a block of three classrooms, provision of furniture for the constructed classrooms</a:t>
            </a:r>
          </a:p>
        </p:txBody>
      </p:sp>
      <p:sp>
        <p:nvSpPr>
          <p:cNvPr id="1048621" name="TextBox 3"/>
          <p:cNvSpPr txBox="1"/>
          <p:nvPr/>
        </p:nvSpPr>
        <p:spPr>
          <a:xfrm>
            <a:off x="4342636" y="392884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KOLERE WARD, MUBI NORTH LGA</a:t>
            </a:r>
          </a:p>
        </p:txBody>
      </p:sp>
      <p:pic>
        <p:nvPicPr>
          <p:cNvPr id="2097175" name="Picture 5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5267" y="854549"/>
            <a:ext cx="7294472" cy="4388321"/>
          </a:xfrm>
          <a:prstGeom prst="rect">
            <a:avLst/>
          </a:prstGeom>
        </p:spPr>
      </p:pic>
      <p:sp>
        <p:nvSpPr>
          <p:cNvPr id="1048622" name="Rectangle 2"/>
          <p:cNvSpPr/>
          <p:nvPr/>
        </p:nvSpPr>
        <p:spPr>
          <a:xfrm>
            <a:off x="1924218" y="5245982"/>
            <a:ext cx="9052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To access this fund, the committee had to raise N456,000 as counterpart funding. The committee members raised a total of N115,000 from the committee membership while the deficit of N341,000 was raised through fund raising efforts by the committee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8A09EB-FA58-07DE-E714-F7C0920FE736}"/>
              </a:ext>
            </a:extLst>
          </p:cNvPr>
          <p:cNvGrpSpPr/>
          <p:nvPr/>
        </p:nvGrpSpPr>
        <p:grpSpPr>
          <a:xfrm>
            <a:off x="68679" y="48504"/>
            <a:ext cx="11983537" cy="6716002"/>
            <a:chOff x="68679" y="48504"/>
            <a:chExt cx="11983537" cy="6716002"/>
          </a:xfrm>
        </p:grpSpPr>
        <p:pic>
          <p:nvPicPr>
            <p:cNvPr id="10" name="Picture 9" descr="A red and white logo&#10;&#10;Description automatically generated">
              <a:extLst>
                <a:ext uri="{FF2B5EF4-FFF2-40B4-BE49-F238E27FC236}">
                  <a16:creationId xmlns:a16="http://schemas.microsoft.com/office/drawing/2014/main" id="{232FFC73-6DA5-2D55-CE2C-11040FDAB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479" y="6169312"/>
              <a:ext cx="1384737" cy="59519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6205DB-C347-88B6-636E-389BEE3AA0D5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7" name="Picture 6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98499A7B-175F-F75F-CCF5-9B1D36878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E957958-746E-DF15-50E1-1A1E8A3771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Subtitle 1"/>
          <p:cNvSpPr txBox="1"/>
          <p:nvPr/>
        </p:nvSpPr>
        <p:spPr>
          <a:xfrm>
            <a:off x="581081" y="1915082"/>
            <a:ext cx="2061570" cy="3622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000" indent="-358775" algn="l" defTabSz="9144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00" indent="-360000" algn="l" defTabSz="9144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indent="-360000" algn="l" defTabSz="9144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+mj-lt"/>
              </a:rPr>
              <a:t>Construction of two VIP toilets within </a:t>
            </a:r>
            <a:r>
              <a:rPr lang="en-US" sz="2800" b="1" dirty="0" err="1">
                <a:latin typeface="+mj-lt"/>
              </a:rPr>
              <a:t>kolere</a:t>
            </a:r>
            <a:r>
              <a:rPr lang="en-US" sz="2800" b="1" dirty="0">
                <a:latin typeface="+mj-lt"/>
              </a:rPr>
              <a:t> primary school</a:t>
            </a:r>
          </a:p>
        </p:txBody>
      </p:sp>
      <p:sp>
        <p:nvSpPr>
          <p:cNvPr id="1048624" name="TextBox 4"/>
          <p:cNvSpPr txBox="1"/>
          <p:nvPr/>
        </p:nvSpPr>
        <p:spPr>
          <a:xfrm>
            <a:off x="3719736" y="392884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KOLERE WARD, MUBI NORTH LGA</a:t>
            </a:r>
          </a:p>
        </p:txBody>
      </p:sp>
      <p:pic>
        <p:nvPicPr>
          <p:cNvPr id="2097176" name="Picture 6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7151" y="1417319"/>
            <a:ext cx="7108907" cy="49247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59E27BC-BDAF-60B7-2416-6BB8843663C2}"/>
              </a:ext>
            </a:extLst>
          </p:cNvPr>
          <p:cNvGrpSpPr/>
          <p:nvPr/>
        </p:nvGrpSpPr>
        <p:grpSpPr>
          <a:xfrm>
            <a:off x="68679" y="48504"/>
            <a:ext cx="11904247" cy="6718012"/>
            <a:chOff x="68679" y="48504"/>
            <a:chExt cx="11904247" cy="6718012"/>
          </a:xfrm>
        </p:grpSpPr>
        <p:pic>
          <p:nvPicPr>
            <p:cNvPr id="10" name="Picture 9" descr="A red and white logo&#10;&#10;Description automatically generated">
              <a:extLst>
                <a:ext uri="{FF2B5EF4-FFF2-40B4-BE49-F238E27FC236}">
                  <a16:creationId xmlns:a16="http://schemas.microsoft.com/office/drawing/2014/main" id="{A1AAA418-95A0-8F85-8E2D-CCC18D8B9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8189" y="6171322"/>
              <a:ext cx="1384737" cy="59519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287FFC5-3CB0-A389-22B2-A80C7A1FAED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7" name="Picture 6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6616BB2A-7365-CC3F-CD2E-3554F071D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00D1713-0041-D4FE-FDCA-36944F9DCE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Subtitle 1"/>
          <p:cNvSpPr txBox="1"/>
          <p:nvPr/>
        </p:nvSpPr>
        <p:spPr>
          <a:xfrm>
            <a:off x="1631504" y="2536782"/>
            <a:ext cx="1584176" cy="34124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3750" lnSpcReduction="10000"/>
          </a:bodyPr>
          <a:lstStyle>
            <a:lvl1pPr marL="0" indent="0" algn="l" defTabSz="9144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000" indent="-358775" algn="l" defTabSz="9144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00" indent="-360000" algn="l" defTabSz="9144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indent="-360000" algn="l" defTabSz="9144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Some members of the </a:t>
            </a:r>
            <a:r>
              <a:rPr lang="en-GB" dirty="0" err="1"/>
              <a:t>Kolere</a:t>
            </a:r>
            <a:r>
              <a:rPr lang="en-GB" dirty="0"/>
              <a:t> WDSC showcasing one of the boreholes constructed by the committee sited at the LGA headquarters</a:t>
            </a:r>
            <a:endParaRPr lang="en-US" sz="1600" dirty="0">
              <a:latin typeface="+mj-lt"/>
            </a:endParaRPr>
          </a:p>
        </p:txBody>
      </p:sp>
      <p:sp>
        <p:nvSpPr>
          <p:cNvPr id="1048626" name="TextBox 5"/>
          <p:cNvSpPr txBox="1"/>
          <p:nvPr/>
        </p:nvSpPr>
        <p:spPr>
          <a:xfrm>
            <a:off x="3719736" y="942081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KOLERE WARD, MUBI NORTH LGA</a:t>
            </a:r>
          </a:p>
        </p:txBody>
      </p:sp>
      <p:pic>
        <p:nvPicPr>
          <p:cNvPr id="2097177" name="Picture 7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6050" y="1716317"/>
            <a:ext cx="6147559" cy="447196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D718ACA-FEB2-B8DA-4496-91BA3BBD07DD}"/>
              </a:ext>
            </a:extLst>
          </p:cNvPr>
          <p:cNvGrpSpPr/>
          <p:nvPr/>
        </p:nvGrpSpPr>
        <p:grpSpPr>
          <a:xfrm>
            <a:off x="68679" y="48504"/>
            <a:ext cx="11904247" cy="6734976"/>
            <a:chOff x="68679" y="48504"/>
            <a:chExt cx="11904247" cy="6734976"/>
          </a:xfrm>
        </p:grpSpPr>
        <p:pic>
          <p:nvPicPr>
            <p:cNvPr id="10" name="Picture 9" descr="A red and white logo&#10;&#10;Description automatically generated">
              <a:extLst>
                <a:ext uri="{FF2B5EF4-FFF2-40B4-BE49-F238E27FC236}">
                  <a16:creationId xmlns:a16="http://schemas.microsoft.com/office/drawing/2014/main" id="{45F2DB42-7354-BA11-41B5-8545528D1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1731" y="6188286"/>
              <a:ext cx="1384737" cy="59519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5671062-CA48-86AB-546A-45019F51E935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7" name="Picture 6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EF88183B-37D6-61B4-93F8-1EF0F172E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9441CE6-CFC2-8B18-B4A3-8F3231EBD9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Subtitle 1"/>
          <p:cNvSpPr txBox="1"/>
          <p:nvPr/>
        </p:nvSpPr>
        <p:spPr>
          <a:xfrm>
            <a:off x="386080" y="1414496"/>
            <a:ext cx="2804160" cy="4427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000" indent="-358775" algn="l" defTabSz="9144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00" indent="-360000" algn="l" defTabSz="9144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indent="-360000" algn="l" defTabSz="9144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The committee has successfully lobbied an electricity transformer from the former member house of representative Hon. </a:t>
            </a:r>
            <a:r>
              <a:rPr lang="en-US" sz="2000" b="1" dirty="0" err="1"/>
              <a:t>Alh</a:t>
            </a:r>
            <a:r>
              <a:rPr lang="en-US" sz="2000" b="1" dirty="0"/>
              <a:t>. Abubakar </a:t>
            </a:r>
            <a:r>
              <a:rPr lang="en-US" sz="2000" b="1" dirty="0" err="1"/>
              <a:t>Wambai</a:t>
            </a:r>
            <a:r>
              <a:rPr lang="en-US" sz="2000" b="1" dirty="0"/>
              <a:t> (</a:t>
            </a:r>
            <a:r>
              <a:rPr lang="en-US" sz="2000" b="1" dirty="0" err="1"/>
              <a:t>Madawaki</a:t>
            </a:r>
            <a:r>
              <a:rPr lang="en-US" sz="2000" b="1" dirty="0"/>
              <a:t> Mubi). Installed at </a:t>
            </a:r>
            <a:r>
              <a:rPr lang="en-US" sz="2000" b="1" dirty="0" err="1"/>
              <a:t>Sebore</a:t>
            </a:r>
            <a:endParaRPr lang="en-US" sz="2000" b="1" dirty="0">
              <a:latin typeface="+mj-lt"/>
            </a:endParaRPr>
          </a:p>
        </p:txBody>
      </p:sp>
      <p:sp>
        <p:nvSpPr>
          <p:cNvPr id="1048628" name="TextBox 4"/>
          <p:cNvSpPr txBox="1"/>
          <p:nvPr/>
        </p:nvSpPr>
        <p:spPr>
          <a:xfrm>
            <a:off x="3298360" y="362558"/>
            <a:ext cx="5595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NASSARAWO WARD, MUBI SOUTH LGA</a:t>
            </a:r>
          </a:p>
        </p:txBody>
      </p:sp>
      <p:pic>
        <p:nvPicPr>
          <p:cNvPr id="2097178" name="Picture 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190240" y="1295399"/>
            <a:ext cx="7143008" cy="46351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B853B7-BF11-70EA-6EAD-D89293549742}"/>
              </a:ext>
            </a:extLst>
          </p:cNvPr>
          <p:cNvGrpSpPr/>
          <p:nvPr/>
        </p:nvGrpSpPr>
        <p:grpSpPr>
          <a:xfrm>
            <a:off x="68679" y="48504"/>
            <a:ext cx="11904247" cy="6734976"/>
            <a:chOff x="68679" y="48504"/>
            <a:chExt cx="11904247" cy="6734976"/>
          </a:xfrm>
        </p:grpSpPr>
        <p:pic>
          <p:nvPicPr>
            <p:cNvPr id="10" name="Picture 9" descr="A red and white logo&#10;&#10;Description automatically generated">
              <a:extLst>
                <a:ext uri="{FF2B5EF4-FFF2-40B4-BE49-F238E27FC236}">
                  <a16:creationId xmlns:a16="http://schemas.microsoft.com/office/drawing/2014/main" id="{786CC037-172F-D99D-1FE7-F2FD6E75D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739" y="6188286"/>
              <a:ext cx="1384737" cy="59519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3A1D39-B8FC-A17A-5F86-4D0A961C854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7" name="Picture 6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36C566B5-B333-054B-D424-78F9928F03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F826EE7-C9E8-2CC2-5045-9DBB1113EB2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Rectangle 3"/>
          <p:cNvSpPr/>
          <p:nvPr/>
        </p:nvSpPr>
        <p:spPr>
          <a:xfrm>
            <a:off x="422464" y="2083912"/>
            <a:ext cx="17281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Organized and mobilized for the repair and filling of potholes on the Mayo-bani – </a:t>
            </a:r>
            <a:r>
              <a:rPr lang="en-US" sz="2400" b="1" dirty="0" err="1"/>
              <a:t>Qotirde</a:t>
            </a:r>
            <a:r>
              <a:rPr lang="en-US" sz="2400" b="1" dirty="0"/>
              <a:t> road. </a:t>
            </a:r>
          </a:p>
        </p:txBody>
      </p:sp>
      <p:sp>
        <p:nvSpPr>
          <p:cNvPr id="1048630" name="TextBox 1"/>
          <p:cNvSpPr txBox="1"/>
          <p:nvPr/>
        </p:nvSpPr>
        <p:spPr>
          <a:xfrm>
            <a:off x="4352472" y="62371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MAYO-BANI WARD</a:t>
            </a:r>
          </a:p>
        </p:txBody>
      </p:sp>
      <p:pic>
        <p:nvPicPr>
          <p:cNvPr id="2097179" name="Picture 4"/>
          <p:cNvPicPr>
            <a:picLocks noChangeAspect="1"/>
          </p:cNvPicPr>
          <p:nvPr/>
        </p:nvPicPr>
        <p:blipFill rotWithShape="1">
          <a:blip r:embed="rId2"/>
          <a:srcRect t="8771" b="19540"/>
          <a:stretch>
            <a:fillRect/>
          </a:stretch>
        </p:blipFill>
        <p:spPr>
          <a:xfrm>
            <a:off x="2727996" y="1295399"/>
            <a:ext cx="7321403" cy="52485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03FF312-1972-CBFE-8CC8-3B1D18777038}"/>
              </a:ext>
            </a:extLst>
          </p:cNvPr>
          <p:cNvGrpSpPr/>
          <p:nvPr/>
        </p:nvGrpSpPr>
        <p:grpSpPr>
          <a:xfrm>
            <a:off x="68679" y="48504"/>
            <a:ext cx="11904247" cy="6674672"/>
            <a:chOff x="68679" y="48504"/>
            <a:chExt cx="11904247" cy="6674672"/>
          </a:xfrm>
        </p:grpSpPr>
        <p:pic>
          <p:nvPicPr>
            <p:cNvPr id="10" name="Picture 9" descr="A red and white logo&#10;&#10;Description automatically generated">
              <a:extLst>
                <a:ext uri="{FF2B5EF4-FFF2-40B4-BE49-F238E27FC236}">
                  <a16:creationId xmlns:a16="http://schemas.microsoft.com/office/drawing/2014/main" id="{D2BEC241-69C9-64A9-B26C-FA0E83DC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8189" y="6127982"/>
              <a:ext cx="1384737" cy="59519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8F44288-5A21-493B-47E6-2BAE543BF4C8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7" name="Picture 6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24C8E6AF-DDDD-569A-837B-C54C902D4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829407F-FEAC-5D4E-97A2-BAE2BFD0FD0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C2340EA1-54B9-EC6B-5A6B-34C90EEA9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54DBCA-D3C3-4C19-9B2E-DFA0BE647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1383CB6-8BE5-4911-970B-A4151A07E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16525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42D14D1-56B7-40CD-8694-A9A48170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50A315C-978A-4A52-966E-55B2698F2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32" y="893763"/>
            <a:ext cx="7340048" cy="894397"/>
          </a:xfrm>
        </p:spPr>
        <p:txBody>
          <a:bodyPr anchor="b">
            <a:normAutofit/>
          </a:bodyPr>
          <a:lstStyle/>
          <a:p>
            <a:r>
              <a:rPr lang="en-US" sz="3600" dirty="0">
                <a:latin typeface="Oxfam Global Headline" panose="020B0604030201010201" pitchFamily="34" charset="0"/>
              </a:rPr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1441" y="2329732"/>
            <a:ext cx="9862706" cy="329979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To Inspire WDSC using evidence of Self-help project carried out by Ward Development Committees in other locations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A1945E-CDBF-01BD-153A-8ADE0D135ECB}"/>
              </a:ext>
            </a:extLst>
          </p:cNvPr>
          <p:cNvGrpSpPr/>
          <p:nvPr/>
        </p:nvGrpSpPr>
        <p:grpSpPr>
          <a:xfrm>
            <a:off x="68679" y="48504"/>
            <a:ext cx="11966542" cy="6520800"/>
            <a:chOff x="68679" y="48504"/>
            <a:chExt cx="11966542" cy="6520800"/>
          </a:xfrm>
        </p:grpSpPr>
        <p:pic>
          <p:nvPicPr>
            <p:cNvPr id="18" name="Picture 17" descr="A red and white logo&#10;&#10;Description automatically generated">
              <a:extLst>
                <a:ext uri="{FF2B5EF4-FFF2-40B4-BE49-F238E27FC236}">
                  <a16:creationId xmlns:a16="http://schemas.microsoft.com/office/drawing/2014/main" id="{4F18F083-42A5-6D36-E921-269D6A5B2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0484" y="5974110"/>
              <a:ext cx="1384737" cy="59519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1BD7EAD-55BF-92FB-5C73-71D104816090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12" name="Picture 11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19C86350-AAF5-39AE-EAC7-360AFE057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BFFA51D-D49E-BE5C-EB2C-7B21F46EA3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85213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Rectangle 3"/>
          <p:cNvSpPr/>
          <p:nvPr/>
        </p:nvSpPr>
        <p:spPr>
          <a:xfrm>
            <a:off x="3224934" y="314366"/>
            <a:ext cx="5591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YELWA WARD, MUBI NORTH</a:t>
            </a:r>
          </a:p>
        </p:txBody>
      </p:sp>
      <p:pic>
        <p:nvPicPr>
          <p:cNvPr id="2097180" name="Picture 2"/>
          <p:cNvPicPr>
            <a:picLocks noChangeAspect="1"/>
          </p:cNvPicPr>
          <p:nvPr/>
        </p:nvPicPr>
        <p:blipFill rotWithShape="1">
          <a:blip r:embed="rId2"/>
          <a:srcRect t="11151" b="8001"/>
          <a:stretch>
            <a:fillRect/>
          </a:stretch>
        </p:blipFill>
        <p:spPr>
          <a:xfrm>
            <a:off x="2665264" y="1491722"/>
            <a:ext cx="4104456" cy="4424542"/>
          </a:xfrm>
          <a:prstGeom prst="rect">
            <a:avLst/>
          </a:prstGeom>
        </p:spPr>
      </p:pic>
      <p:sp>
        <p:nvSpPr>
          <p:cNvPr id="1048632" name="Rectangle 4"/>
          <p:cNvSpPr/>
          <p:nvPr/>
        </p:nvSpPr>
        <p:spPr>
          <a:xfrm>
            <a:off x="407624" y="2018040"/>
            <a:ext cx="2091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Mobilised the community to carry out sanitation in the whole ward every first Saturday of the month</a:t>
            </a:r>
            <a:r>
              <a:rPr lang="en-US" b="1" dirty="0"/>
              <a:t>. </a:t>
            </a:r>
          </a:p>
        </p:txBody>
      </p:sp>
      <p:pic>
        <p:nvPicPr>
          <p:cNvPr id="2097181" name="Picture 6"/>
          <p:cNvPicPr>
            <a:picLocks noChangeAspect="1"/>
          </p:cNvPicPr>
          <p:nvPr/>
        </p:nvPicPr>
        <p:blipFill rotWithShape="1">
          <a:blip r:embed="rId3"/>
          <a:srcRect t="3800" r="23256" b="22701"/>
          <a:stretch>
            <a:fillRect/>
          </a:stretch>
        </p:blipFill>
        <p:spPr>
          <a:xfrm>
            <a:off x="6935624" y="1491722"/>
            <a:ext cx="3447168" cy="44018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C14009-A6EA-739E-BFFC-7C30609DCB7B}"/>
              </a:ext>
            </a:extLst>
          </p:cNvPr>
          <p:cNvGrpSpPr/>
          <p:nvPr/>
        </p:nvGrpSpPr>
        <p:grpSpPr>
          <a:xfrm>
            <a:off x="68679" y="48504"/>
            <a:ext cx="11904247" cy="6644909"/>
            <a:chOff x="68679" y="48504"/>
            <a:chExt cx="11904247" cy="6644909"/>
          </a:xfrm>
        </p:grpSpPr>
        <p:pic>
          <p:nvPicPr>
            <p:cNvPr id="10" name="Picture 9" descr="A red and white logo&#10;&#10;Description automatically generated">
              <a:extLst>
                <a:ext uri="{FF2B5EF4-FFF2-40B4-BE49-F238E27FC236}">
                  <a16:creationId xmlns:a16="http://schemas.microsoft.com/office/drawing/2014/main" id="{FDB08539-506B-C9D5-5D6E-88108769D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739" y="6098219"/>
              <a:ext cx="1384737" cy="59519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BBDCEA5-05A4-8C2B-B134-9075E6053698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7" name="Picture 6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20C1C8A5-CC2C-D5CC-CDF5-F8FC91DDF2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463FA84-62AC-05B7-C752-61682455A08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Rectangle 3"/>
          <p:cNvSpPr/>
          <p:nvPr/>
        </p:nvSpPr>
        <p:spPr>
          <a:xfrm>
            <a:off x="2410768" y="341917"/>
            <a:ext cx="6509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Self-help Project at Mayo </a:t>
            </a:r>
            <a:r>
              <a:rPr lang="en-US" sz="2400" b="1" dirty="0" err="1">
                <a:solidFill>
                  <a:schemeClr val="tx2"/>
                </a:solidFill>
              </a:rPr>
              <a:t>Nguli</a:t>
            </a:r>
            <a:r>
              <a:rPr lang="en-US" sz="2400" b="1" dirty="0">
                <a:solidFill>
                  <a:schemeClr val="tx2"/>
                </a:solidFill>
              </a:rPr>
              <a:t> Ward (Sanitation of Abattoir) </a:t>
            </a:r>
          </a:p>
          <a:p>
            <a:pPr algn="ctr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1" y="1415582"/>
            <a:ext cx="8379150" cy="49026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06265D1-0DAD-EF29-C6F2-D195FC0D807B}"/>
              </a:ext>
            </a:extLst>
          </p:cNvPr>
          <p:cNvGrpSpPr/>
          <p:nvPr/>
        </p:nvGrpSpPr>
        <p:grpSpPr>
          <a:xfrm>
            <a:off x="68679" y="48504"/>
            <a:ext cx="11904247" cy="6444402"/>
            <a:chOff x="68679" y="48504"/>
            <a:chExt cx="11904247" cy="6444402"/>
          </a:xfrm>
        </p:grpSpPr>
        <p:pic>
          <p:nvPicPr>
            <p:cNvPr id="11" name="Picture 10" descr="A red and white logo&#10;&#10;Description automatically generated">
              <a:extLst>
                <a:ext uri="{FF2B5EF4-FFF2-40B4-BE49-F238E27FC236}">
                  <a16:creationId xmlns:a16="http://schemas.microsoft.com/office/drawing/2014/main" id="{15DA4F56-45F2-4A32-B7DD-ADFB08B36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2879" y="5897712"/>
              <a:ext cx="1384737" cy="59519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5D597EB-0367-6B55-1354-C013375CF7D5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8" name="Picture 7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2610C823-0E76-907D-09D3-08BE45E10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120255D-90CC-079B-921B-0A3D0146D6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64741"/>
            <a:ext cx="4604912" cy="4431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17" y="1582651"/>
            <a:ext cx="4865568" cy="44311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96155" y="671951"/>
            <a:ext cx="6872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Vigilante’s office Solar Borehole at Maiha Gari Ward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7791CA-7758-C733-0C9A-5DB448C4B670}"/>
              </a:ext>
            </a:extLst>
          </p:cNvPr>
          <p:cNvGrpSpPr/>
          <p:nvPr/>
        </p:nvGrpSpPr>
        <p:grpSpPr>
          <a:xfrm>
            <a:off x="68679" y="48504"/>
            <a:ext cx="11904247" cy="6581871"/>
            <a:chOff x="68679" y="48504"/>
            <a:chExt cx="11904247" cy="6581871"/>
          </a:xfrm>
        </p:grpSpPr>
        <p:pic>
          <p:nvPicPr>
            <p:cNvPr id="13" name="Picture 12" descr="A red and white logo&#10;&#10;Description automatically generated">
              <a:extLst>
                <a:ext uri="{FF2B5EF4-FFF2-40B4-BE49-F238E27FC236}">
                  <a16:creationId xmlns:a16="http://schemas.microsoft.com/office/drawing/2014/main" id="{BA4E2CD1-0F9C-9F2D-2073-C716770A5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8189" y="6035181"/>
              <a:ext cx="1384737" cy="59519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AB1D3D-2911-995D-1A1D-6772A8582E37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10" name="Picture 9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07A7C4AD-F33A-55E1-28AA-5E966D49A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89D1B74-2E2F-B6A1-CA30-FEB1506A898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6616" y="1172914"/>
            <a:ext cx="11162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Feedback Report To The Community Members And Leaders In Ganda Ward.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7791CA-7758-C733-0C9A-5DB448C4B670}"/>
              </a:ext>
            </a:extLst>
          </p:cNvPr>
          <p:cNvGrpSpPr/>
          <p:nvPr/>
        </p:nvGrpSpPr>
        <p:grpSpPr>
          <a:xfrm>
            <a:off x="68679" y="48504"/>
            <a:ext cx="11904247" cy="6644909"/>
            <a:chOff x="68679" y="48504"/>
            <a:chExt cx="11904247" cy="6644909"/>
          </a:xfrm>
        </p:grpSpPr>
        <p:pic>
          <p:nvPicPr>
            <p:cNvPr id="13" name="Picture 12" descr="A red and white logo&#10;&#10;Description automatically generated">
              <a:extLst>
                <a:ext uri="{FF2B5EF4-FFF2-40B4-BE49-F238E27FC236}">
                  <a16:creationId xmlns:a16="http://schemas.microsoft.com/office/drawing/2014/main" id="{BA4E2CD1-0F9C-9F2D-2073-C716770A5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963" y="6098219"/>
              <a:ext cx="1384737" cy="59519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AB1D3D-2911-995D-1A1D-6772A8582E37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10" name="Picture 9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07A7C4AD-F33A-55E1-28AA-5E966D49A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89D1B74-2E2F-B6A1-CA30-FEB1506A89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  <p:pic>
        <p:nvPicPr>
          <p:cNvPr id="12" name="Picture 11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46F138BB-20F6-BF34-1B7C-7202887D9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0" y="1770476"/>
            <a:ext cx="6294120" cy="472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3231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86749" y="1116468"/>
            <a:ext cx="68079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Demonstration Farm by WDSC in Gombi LGA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7791CA-7758-C733-0C9A-5DB448C4B670}"/>
              </a:ext>
            </a:extLst>
          </p:cNvPr>
          <p:cNvGrpSpPr/>
          <p:nvPr/>
        </p:nvGrpSpPr>
        <p:grpSpPr>
          <a:xfrm>
            <a:off x="68679" y="48504"/>
            <a:ext cx="11904247" cy="6644909"/>
            <a:chOff x="68679" y="48504"/>
            <a:chExt cx="11904247" cy="6644909"/>
          </a:xfrm>
        </p:grpSpPr>
        <p:pic>
          <p:nvPicPr>
            <p:cNvPr id="13" name="Picture 12" descr="A red and white logo&#10;&#10;Description automatically generated">
              <a:extLst>
                <a:ext uri="{FF2B5EF4-FFF2-40B4-BE49-F238E27FC236}">
                  <a16:creationId xmlns:a16="http://schemas.microsoft.com/office/drawing/2014/main" id="{BA4E2CD1-0F9C-9F2D-2073-C716770A5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963" y="6098219"/>
              <a:ext cx="1384737" cy="59519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AB1D3D-2911-995D-1A1D-6772A8582E37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10" name="Picture 9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07A7C4AD-F33A-55E1-28AA-5E966D49A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89D1B74-2E2F-B6A1-CA30-FEB1506A89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6F138BB-20F6-BF34-1B7C-7202887D9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080" y="2264084"/>
            <a:ext cx="5745480" cy="3834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11413D-1ACB-2268-6ED6-255809B83B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479" y="2264082"/>
            <a:ext cx="5745480" cy="38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95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002" y="480416"/>
            <a:ext cx="849495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Construction of Water Point by WDSC in Gombi LGA, </a:t>
            </a:r>
          </a:p>
          <a:p>
            <a:r>
              <a:rPr lang="en-US" sz="2800" b="1" dirty="0"/>
              <a:t>the Borehole also provides water to the Demonstration </a:t>
            </a:r>
          </a:p>
          <a:p>
            <a:r>
              <a:rPr lang="en-US" sz="2800" b="1" dirty="0"/>
              <a:t>Plot and </a:t>
            </a:r>
            <a:r>
              <a:rPr lang="en-US" sz="2800" b="1"/>
              <a:t>the surrounding Community</a:t>
            </a:r>
            <a:r>
              <a:rPr lang="en-US" sz="2800" b="1" dirty="0"/>
              <a:t>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7791CA-7758-C733-0C9A-5DB448C4B670}"/>
              </a:ext>
            </a:extLst>
          </p:cNvPr>
          <p:cNvGrpSpPr/>
          <p:nvPr/>
        </p:nvGrpSpPr>
        <p:grpSpPr>
          <a:xfrm>
            <a:off x="68679" y="48504"/>
            <a:ext cx="11904247" cy="6644909"/>
            <a:chOff x="68679" y="48504"/>
            <a:chExt cx="11904247" cy="6644909"/>
          </a:xfrm>
        </p:grpSpPr>
        <p:pic>
          <p:nvPicPr>
            <p:cNvPr id="13" name="Picture 12" descr="A red and white logo&#10;&#10;Description automatically generated">
              <a:extLst>
                <a:ext uri="{FF2B5EF4-FFF2-40B4-BE49-F238E27FC236}">
                  <a16:creationId xmlns:a16="http://schemas.microsoft.com/office/drawing/2014/main" id="{BA4E2CD1-0F9C-9F2D-2073-C716770A5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963" y="6098219"/>
              <a:ext cx="1384737" cy="59519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AB1D3D-2911-995D-1A1D-6772A8582E37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10" name="Picture 9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07A7C4AD-F33A-55E1-28AA-5E966D49A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89D1B74-2E2F-B6A1-CA30-FEB1506A89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6F138BB-20F6-BF34-1B7C-7202887D9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081" y="2264082"/>
            <a:ext cx="5745478" cy="3834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11413D-1ACB-2268-6ED6-255809B83B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479" y="2264082"/>
            <a:ext cx="5745480" cy="38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53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13016" y="795610"/>
            <a:ext cx="7058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Road Repair By Members Of The </a:t>
            </a:r>
            <a:r>
              <a:rPr lang="en-US" sz="2800" dirty="0" err="1"/>
              <a:t>Guyaku</a:t>
            </a:r>
            <a:r>
              <a:rPr lang="en-US" sz="2800" dirty="0"/>
              <a:t> WDSC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7791CA-7758-C733-0C9A-5DB448C4B670}"/>
              </a:ext>
            </a:extLst>
          </p:cNvPr>
          <p:cNvGrpSpPr/>
          <p:nvPr/>
        </p:nvGrpSpPr>
        <p:grpSpPr>
          <a:xfrm>
            <a:off x="68679" y="48504"/>
            <a:ext cx="11904247" cy="6644909"/>
            <a:chOff x="68679" y="48504"/>
            <a:chExt cx="11904247" cy="6644909"/>
          </a:xfrm>
        </p:grpSpPr>
        <p:pic>
          <p:nvPicPr>
            <p:cNvPr id="13" name="Picture 12" descr="A red and white logo&#10;&#10;Description automatically generated">
              <a:extLst>
                <a:ext uri="{FF2B5EF4-FFF2-40B4-BE49-F238E27FC236}">
                  <a16:creationId xmlns:a16="http://schemas.microsoft.com/office/drawing/2014/main" id="{BA4E2CD1-0F9C-9F2D-2073-C716770A5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963" y="6098219"/>
              <a:ext cx="1384737" cy="59519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AB1D3D-2911-995D-1A1D-6772A8582E37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10" name="Picture 9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07A7C4AD-F33A-55E1-28AA-5E966D49A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89D1B74-2E2F-B6A1-CA30-FEB1506A89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group of people working on a dirt road&#10;&#10;Description automatically generated">
            <a:extLst>
              <a:ext uri="{FF2B5EF4-FFF2-40B4-BE49-F238E27FC236}">
                <a16:creationId xmlns:a16="http://schemas.microsoft.com/office/drawing/2014/main" id="{F8B09365-1386-6985-2B3E-308C526C8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08" y="1761045"/>
            <a:ext cx="5831840" cy="4373880"/>
          </a:xfrm>
          <a:prstGeom prst="rect">
            <a:avLst/>
          </a:prstGeom>
        </p:spPr>
      </p:pic>
      <p:pic>
        <p:nvPicPr>
          <p:cNvPr id="7" name="Picture 6" descr="A group of people in the dirt&#10;&#10;Description automatically generated">
            <a:extLst>
              <a:ext uri="{FF2B5EF4-FFF2-40B4-BE49-F238E27FC236}">
                <a16:creationId xmlns:a16="http://schemas.microsoft.com/office/drawing/2014/main" id="{0C77E27C-024D-EFAC-50B2-FAC8A3806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44" y="1847404"/>
            <a:ext cx="3280411" cy="437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5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15615" y="48504"/>
            <a:ext cx="74255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WDSC lobbied the MFHR for the Construction </a:t>
            </a:r>
            <a:r>
              <a:rPr lang="en-US" sz="2800" b="1" dirty="0">
                <a:solidFill>
                  <a:srgbClr val="0070C0"/>
                </a:solidFill>
              </a:rPr>
              <a:t>of 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link Bridge in Michika LGA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7791CA-7758-C733-0C9A-5DB448C4B670}"/>
              </a:ext>
            </a:extLst>
          </p:cNvPr>
          <p:cNvGrpSpPr/>
          <p:nvPr/>
        </p:nvGrpSpPr>
        <p:grpSpPr>
          <a:xfrm>
            <a:off x="68679" y="48504"/>
            <a:ext cx="11904247" cy="6644909"/>
            <a:chOff x="68679" y="48504"/>
            <a:chExt cx="11904247" cy="6644909"/>
          </a:xfrm>
        </p:grpSpPr>
        <p:pic>
          <p:nvPicPr>
            <p:cNvPr id="13" name="Picture 12" descr="A red and white logo&#10;&#10;Description automatically generated">
              <a:extLst>
                <a:ext uri="{FF2B5EF4-FFF2-40B4-BE49-F238E27FC236}">
                  <a16:creationId xmlns:a16="http://schemas.microsoft.com/office/drawing/2014/main" id="{BA4E2CD1-0F9C-9F2D-2073-C716770A5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963" y="6098219"/>
              <a:ext cx="1384737" cy="59519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AB1D3D-2911-995D-1A1D-6772A8582E37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10" name="Picture 9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07A7C4AD-F33A-55E1-28AA-5E966D49A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89D1B74-2E2F-B6A1-CA30-FEB1506A89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  <p:pic>
        <p:nvPicPr>
          <p:cNvPr id="12" name="Picture 11" descr="A person sitting on a concrete wall&#10;&#10;Description automatically generated">
            <a:extLst>
              <a:ext uri="{FF2B5EF4-FFF2-40B4-BE49-F238E27FC236}">
                <a16:creationId xmlns:a16="http://schemas.microsoft.com/office/drawing/2014/main" id="{96F73AF5-E007-E904-9CAC-05AB93DB38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30" y="1064830"/>
            <a:ext cx="7846060" cy="523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71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5146" y="341292"/>
            <a:ext cx="8334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Road Repair By of Borehole by WDSC Members </a:t>
            </a:r>
          </a:p>
          <a:p>
            <a:r>
              <a:rPr lang="en-US" sz="2800" dirty="0"/>
              <a:t>in </a:t>
            </a:r>
            <a:r>
              <a:rPr lang="en-US" sz="2800" dirty="0" err="1"/>
              <a:t>Futu</a:t>
            </a:r>
            <a:r>
              <a:rPr lang="en-US" sz="2800" dirty="0"/>
              <a:t> Michika LGA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7791CA-7758-C733-0C9A-5DB448C4B670}"/>
              </a:ext>
            </a:extLst>
          </p:cNvPr>
          <p:cNvGrpSpPr/>
          <p:nvPr/>
        </p:nvGrpSpPr>
        <p:grpSpPr>
          <a:xfrm>
            <a:off x="68679" y="48504"/>
            <a:ext cx="11904247" cy="6644909"/>
            <a:chOff x="68679" y="48504"/>
            <a:chExt cx="11904247" cy="6644909"/>
          </a:xfrm>
        </p:grpSpPr>
        <p:pic>
          <p:nvPicPr>
            <p:cNvPr id="13" name="Picture 12" descr="A red and white logo&#10;&#10;Description automatically generated">
              <a:extLst>
                <a:ext uri="{FF2B5EF4-FFF2-40B4-BE49-F238E27FC236}">
                  <a16:creationId xmlns:a16="http://schemas.microsoft.com/office/drawing/2014/main" id="{BA4E2CD1-0F9C-9F2D-2073-C716770A5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963" y="6098219"/>
              <a:ext cx="1384737" cy="59519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AB1D3D-2911-995D-1A1D-6772A8582E37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10" name="Picture 9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07A7C4AD-F33A-55E1-28AA-5E966D49A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89D1B74-2E2F-B6A1-CA30-FEB1506A89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A person and person working on a water pump&#10;&#10;Description automatically generated">
            <a:extLst>
              <a:ext uri="{FF2B5EF4-FFF2-40B4-BE49-F238E27FC236}">
                <a16:creationId xmlns:a16="http://schemas.microsoft.com/office/drawing/2014/main" id="{E4844EBC-E17D-B2AE-6092-EE9EFCC54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34" y="1295399"/>
            <a:ext cx="7805420" cy="520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42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5146" y="341292"/>
            <a:ext cx="8334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Skill Acquisition Training for Female Community Members by WDSC Members in </a:t>
            </a:r>
            <a:r>
              <a:rPr lang="en-US" sz="2800" dirty="0" err="1"/>
              <a:t>Minkisi</a:t>
            </a:r>
            <a:r>
              <a:rPr lang="en-US" sz="2800" dirty="0"/>
              <a:t> Michika LGA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7791CA-7758-C733-0C9A-5DB448C4B670}"/>
              </a:ext>
            </a:extLst>
          </p:cNvPr>
          <p:cNvGrpSpPr/>
          <p:nvPr/>
        </p:nvGrpSpPr>
        <p:grpSpPr>
          <a:xfrm>
            <a:off x="68679" y="48504"/>
            <a:ext cx="11904247" cy="6644909"/>
            <a:chOff x="68679" y="48504"/>
            <a:chExt cx="11904247" cy="6644909"/>
          </a:xfrm>
        </p:grpSpPr>
        <p:pic>
          <p:nvPicPr>
            <p:cNvPr id="13" name="Picture 12" descr="A red and white logo&#10;&#10;Description automatically generated">
              <a:extLst>
                <a:ext uri="{FF2B5EF4-FFF2-40B4-BE49-F238E27FC236}">
                  <a16:creationId xmlns:a16="http://schemas.microsoft.com/office/drawing/2014/main" id="{BA4E2CD1-0F9C-9F2D-2073-C716770A5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963" y="6098219"/>
              <a:ext cx="1384737" cy="59519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AB1D3D-2911-995D-1A1D-6772A8582E37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10" name="Picture 9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07A7C4AD-F33A-55E1-28AA-5E966D49A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89D1B74-2E2F-B6A1-CA30-FEB1506A89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hand holding a round orange chip&#10;&#10;Description automatically generated">
            <a:extLst>
              <a:ext uri="{FF2B5EF4-FFF2-40B4-BE49-F238E27FC236}">
                <a16:creationId xmlns:a16="http://schemas.microsoft.com/office/drawing/2014/main" id="{473783B8-80DD-5DD1-5BCD-2F6CAE477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72" y="1850229"/>
            <a:ext cx="5539740" cy="3693160"/>
          </a:xfrm>
          <a:prstGeom prst="rect">
            <a:avLst/>
          </a:prstGeom>
        </p:spPr>
      </p:pic>
      <p:pic>
        <p:nvPicPr>
          <p:cNvPr id="8" name="Picture 7" descr="A person holding a piece of food&#10;&#10;Description automatically generated">
            <a:extLst>
              <a:ext uri="{FF2B5EF4-FFF2-40B4-BE49-F238E27FC236}">
                <a16:creationId xmlns:a16="http://schemas.microsoft.com/office/drawing/2014/main" id="{2DAA29C8-6B60-5F7E-EDEF-01192F0D00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406" y="1850229"/>
            <a:ext cx="5539740" cy="369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9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>
          <a:xfrm>
            <a:off x="2235200" y="365125"/>
            <a:ext cx="7477760" cy="132556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WDSC purchased 40 benches (three- seater) for 4 different schools within the ward (Self-Help Project) through efficient Fund-Raising efforts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2097159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1504" y="2520280"/>
            <a:ext cx="4464496" cy="3348372"/>
          </a:xfrm>
        </p:spPr>
      </p:pic>
      <p:pic>
        <p:nvPicPr>
          <p:cNvPr id="2097160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2520280"/>
            <a:ext cx="4464496" cy="33483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EAB90E1-96A0-C7E6-10A4-40101471C419}"/>
              </a:ext>
            </a:extLst>
          </p:cNvPr>
          <p:cNvGrpSpPr/>
          <p:nvPr/>
        </p:nvGrpSpPr>
        <p:grpSpPr>
          <a:xfrm>
            <a:off x="68679" y="48504"/>
            <a:ext cx="11904247" cy="6649740"/>
            <a:chOff x="68679" y="48504"/>
            <a:chExt cx="11904247" cy="6649740"/>
          </a:xfrm>
        </p:grpSpPr>
        <p:pic>
          <p:nvPicPr>
            <p:cNvPr id="10" name="Picture 9" descr="A red and white logo&#10;&#10;Description automatically generated">
              <a:extLst>
                <a:ext uri="{FF2B5EF4-FFF2-40B4-BE49-F238E27FC236}">
                  <a16:creationId xmlns:a16="http://schemas.microsoft.com/office/drawing/2014/main" id="{A590022E-3B7A-5674-A5BF-321FA1CC5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143" y="6103050"/>
              <a:ext cx="1384737" cy="59519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730A612-1230-D735-851D-1E8EFB4FD8DF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7" name="Picture 6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5010A742-FE48-315A-21AB-56BF765E7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C151DDB-34BA-4572-2B73-CF48A980A24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6560" y="554632"/>
            <a:ext cx="8503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Skill Acquisition Training Ginger Juice Production </a:t>
            </a:r>
            <a:r>
              <a:rPr lang="en-US" sz="2000" b="1" dirty="0" err="1"/>
              <a:t>Madzi</a:t>
            </a:r>
            <a:r>
              <a:rPr lang="en-US" sz="2000" b="1" dirty="0"/>
              <a:t> WDSC and Lobby For Sowing Machines and Vacant Space For Training Purposes By Vi </a:t>
            </a:r>
            <a:r>
              <a:rPr lang="en-US" sz="2000" b="1" dirty="0" err="1"/>
              <a:t>Bokka</a:t>
            </a:r>
            <a:r>
              <a:rPr lang="en-US" sz="2000" b="1" dirty="0"/>
              <a:t> WDSC, Michika</a:t>
            </a:r>
            <a:endParaRPr lang="en-US" sz="2000" b="1" dirty="0">
              <a:solidFill>
                <a:srgbClr val="0070C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7791CA-7758-C733-0C9A-5DB448C4B670}"/>
              </a:ext>
            </a:extLst>
          </p:cNvPr>
          <p:cNvGrpSpPr/>
          <p:nvPr/>
        </p:nvGrpSpPr>
        <p:grpSpPr>
          <a:xfrm>
            <a:off x="68679" y="48504"/>
            <a:ext cx="11904247" cy="6644909"/>
            <a:chOff x="68679" y="48504"/>
            <a:chExt cx="11904247" cy="6644909"/>
          </a:xfrm>
        </p:grpSpPr>
        <p:pic>
          <p:nvPicPr>
            <p:cNvPr id="13" name="Picture 12" descr="A red and white logo&#10;&#10;Description automatically generated">
              <a:extLst>
                <a:ext uri="{FF2B5EF4-FFF2-40B4-BE49-F238E27FC236}">
                  <a16:creationId xmlns:a16="http://schemas.microsoft.com/office/drawing/2014/main" id="{BA4E2CD1-0F9C-9F2D-2073-C716770A5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963" y="6098219"/>
              <a:ext cx="1384737" cy="59519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AB1D3D-2911-995D-1A1D-6772A8582E37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10" name="Picture 9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07A7C4AD-F33A-55E1-28AA-5E966D49A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89D1B74-2E2F-B6A1-CA30-FEB1506A89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73783B8-80DD-5DD1-5BCD-2F6CAE477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307" y="2165189"/>
            <a:ext cx="4924213" cy="3693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AA29C8-6B60-5F7E-EDEF-01192F0D00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3482" y="2165189"/>
            <a:ext cx="4924213" cy="369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96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2952" y="218807"/>
            <a:ext cx="89827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Distribution of Tress to Community Members During a Tree Planting Campaign by Mayo lope WDSC in Hong LGA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7791CA-7758-C733-0C9A-5DB448C4B670}"/>
              </a:ext>
            </a:extLst>
          </p:cNvPr>
          <p:cNvGrpSpPr/>
          <p:nvPr/>
        </p:nvGrpSpPr>
        <p:grpSpPr>
          <a:xfrm>
            <a:off x="68679" y="48504"/>
            <a:ext cx="11904247" cy="6644909"/>
            <a:chOff x="68679" y="48504"/>
            <a:chExt cx="11904247" cy="6644909"/>
          </a:xfrm>
        </p:grpSpPr>
        <p:pic>
          <p:nvPicPr>
            <p:cNvPr id="13" name="Picture 12" descr="A red and white logo&#10;&#10;Description automatically generated">
              <a:extLst>
                <a:ext uri="{FF2B5EF4-FFF2-40B4-BE49-F238E27FC236}">
                  <a16:creationId xmlns:a16="http://schemas.microsoft.com/office/drawing/2014/main" id="{BA4E2CD1-0F9C-9F2D-2073-C716770A5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963" y="6098219"/>
              <a:ext cx="1384737" cy="59519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AB1D3D-2911-995D-1A1D-6772A8582E37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10" name="Picture 9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07A7C4AD-F33A-55E1-28AA-5E966D49A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89D1B74-2E2F-B6A1-CA30-FEB1506A89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A group of men standing in a line&#10;&#10;Description automatically generated">
            <a:extLst>
              <a:ext uri="{FF2B5EF4-FFF2-40B4-BE49-F238E27FC236}">
                <a16:creationId xmlns:a16="http://schemas.microsoft.com/office/drawing/2014/main" id="{350BCD6D-CAF8-8091-36F5-9810896DD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" y="1488979"/>
            <a:ext cx="6145653" cy="4609240"/>
          </a:xfrm>
          <a:prstGeom prst="rect">
            <a:avLst/>
          </a:prstGeom>
        </p:spPr>
      </p:pic>
      <p:pic>
        <p:nvPicPr>
          <p:cNvPr id="12" name="Picture 11" descr="A group of people in green shirts&#10;&#10;Description automatically generated">
            <a:extLst>
              <a:ext uri="{FF2B5EF4-FFF2-40B4-BE49-F238E27FC236}">
                <a16:creationId xmlns:a16="http://schemas.microsoft.com/office/drawing/2014/main" id="{026CE801-8D26-6848-ED3B-A4E867A73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488979"/>
            <a:ext cx="5943600" cy="46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0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4544" y="341292"/>
            <a:ext cx="8090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Community Members Receiving Hygiene Materials Distributed by Mayo lope WDSC in Hong LGA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7791CA-7758-C733-0C9A-5DB448C4B670}"/>
              </a:ext>
            </a:extLst>
          </p:cNvPr>
          <p:cNvGrpSpPr/>
          <p:nvPr/>
        </p:nvGrpSpPr>
        <p:grpSpPr>
          <a:xfrm>
            <a:off x="68679" y="48504"/>
            <a:ext cx="11904247" cy="6644909"/>
            <a:chOff x="68679" y="48504"/>
            <a:chExt cx="11904247" cy="6644909"/>
          </a:xfrm>
        </p:grpSpPr>
        <p:pic>
          <p:nvPicPr>
            <p:cNvPr id="13" name="Picture 12" descr="A red and white logo&#10;&#10;Description automatically generated">
              <a:extLst>
                <a:ext uri="{FF2B5EF4-FFF2-40B4-BE49-F238E27FC236}">
                  <a16:creationId xmlns:a16="http://schemas.microsoft.com/office/drawing/2014/main" id="{BA4E2CD1-0F9C-9F2D-2073-C716770A5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963" y="6098219"/>
              <a:ext cx="1384737" cy="59519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AB1D3D-2911-995D-1A1D-6772A8582E37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10" name="Picture 9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07A7C4AD-F33A-55E1-28AA-5E966D49A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89D1B74-2E2F-B6A1-CA30-FEB1506A89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22203CEA-0B20-C6E8-3B52-EA1861A8D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8" y="1494059"/>
            <a:ext cx="6139081" cy="4655820"/>
          </a:xfrm>
          <a:prstGeom prst="rect">
            <a:avLst/>
          </a:prstGeom>
        </p:spPr>
      </p:pic>
      <p:pic>
        <p:nvPicPr>
          <p:cNvPr id="8" name="Picture 7" descr="A person giving a person a medicine&#10;&#10;Description automatically generated">
            <a:extLst>
              <a:ext uri="{FF2B5EF4-FFF2-40B4-BE49-F238E27FC236}">
                <a16:creationId xmlns:a16="http://schemas.microsoft.com/office/drawing/2014/main" id="{7BC6A6C1-39C6-C4C9-8833-B950AC7C13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60" y="1494059"/>
            <a:ext cx="5984240" cy="465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73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18100" y="231067"/>
            <a:ext cx="89116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Handover Of 43 Classroom Furniture To 8 Schools in </a:t>
            </a:r>
            <a:r>
              <a:rPr lang="en-US" sz="2800" dirty="0" err="1"/>
              <a:t>Madzi</a:t>
            </a:r>
            <a:r>
              <a:rPr lang="en-US" sz="2800" dirty="0"/>
              <a:t> Ward By </a:t>
            </a:r>
            <a:r>
              <a:rPr lang="en-US" sz="2800" dirty="0" err="1"/>
              <a:t>Madzi</a:t>
            </a:r>
            <a:r>
              <a:rPr lang="en-US" sz="2800" dirty="0"/>
              <a:t> WDSC, Michika LGA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7791CA-7758-C733-0C9A-5DB448C4B670}"/>
              </a:ext>
            </a:extLst>
          </p:cNvPr>
          <p:cNvGrpSpPr/>
          <p:nvPr/>
        </p:nvGrpSpPr>
        <p:grpSpPr>
          <a:xfrm>
            <a:off x="68679" y="48504"/>
            <a:ext cx="11904247" cy="6644909"/>
            <a:chOff x="68679" y="48504"/>
            <a:chExt cx="11904247" cy="6644909"/>
          </a:xfrm>
        </p:grpSpPr>
        <p:pic>
          <p:nvPicPr>
            <p:cNvPr id="13" name="Picture 12" descr="A red and white logo&#10;&#10;Description automatically generated">
              <a:extLst>
                <a:ext uri="{FF2B5EF4-FFF2-40B4-BE49-F238E27FC236}">
                  <a16:creationId xmlns:a16="http://schemas.microsoft.com/office/drawing/2014/main" id="{BA4E2CD1-0F9C-9F2D-2073-C716770A5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963" y="6098219"/>
              <a:ext cx="1384737" cy="59519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AB1D3D-2911-995D-1A1D-6772A8582E37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10" name="Picture 9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07A7C4AD-F33A-55E1-28AA-5E966D49A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89D1B74-2E2F-B6A1-CA30-FEB1506A89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A group of wooden benches in a row&#10;&#10;Description automatically generated">
            <a:extLst>
              <a:ext uri="{FF2B5EF4-FFF2-40B4-BE49-F238E27FC236}">
                <a16:creationId xmlns:a16="http://schemas.microsoft.com/office/drawing/2014/main" id="{BB8B43B2-BF31-3FC7-EF4F-627218CC1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42" y="1172914"/>
            <a:ext cx="7183120" cy="5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3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0161" y="1363996"/>
            <a:ext cx="39318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Representative Of The Gombi WDSC Presents the LGA CDP Plan To Rt Hon James </a:t>
            </a:r>
            <a:r>
              <a:rPr lang="en-US" sz="3200" b="1" dirty="0" err="1"/>
              <a:t>Shuaibu</a:t>
            </a:r>
            <a:r>
              <a:rPr lang="en-US" sz="3200" b="1" dirty="0"/>
              <a:t> Barka Member Representing Gombi Hong Federal Constituency.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7791CA-7758-C733-0C9A-5DB448C4B670}"/>
              </a:ext>
            </a:extLst>
          </p:cNvPr>
          <p:cNvGrpSpPr/>
          <p:nvPr/>
        </p:nvGrpSpPr>
        <p:grpSpPr>
          <a:xfrm>
            <a:off x="68679" y="48504"/>
            <a:ext cx="11904247" cy="6644909"/>
            <a:chOff x="68679" y="48504"/>
            <a:chExt cx="11904247" cy="6644909"/>
          </a:xfrm>
        </p:grpSpPr>
        <p:pic>
          <p:nvPicPr>
            <p:cNvPr id="13" name="Picture 12" descr="A red and white logo&#10;&#10;Description automatically generated">
              <a:extLst>
                <a:ext uri="{FF2B5EF4-FFF2-40B4-BE49-F238E27FC236}">
                  <a16:creationId xmlns:a16="http://schemas.microsoft.com/office/drawing/2014/main" id="{BA4E2CD1-0F9C-9F2D-2073-C716770A5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963" y="6098219"/>
              <a:ext cx="1384737" cy="59519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AB1D3D-2911-995D-1A1D-6772A8582E37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10" name="Picture 9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07A7C4AD-F33A-55E1-28AA-5E966D49A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89D1B74-2E2F-B6A1-CA30-FEB1506A89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8B43B2-BF31-3FC7-EF4F-627218CC1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618480" y="928092"/>
            <a:ext cx="4047093" cy="539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80" y="1914903"/>
            <a:ext cx="19693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Advocacy Visit to the Commissioner Ministry of Water Resources on the Implementation of CDP Plans For </a:t>
            </a:r>
            <a:r>
              <a:rPr lang="en-US" sz="2000" b="1" dirty="0" err="1"/>
              <a:t>Ga'anda</a:t>
            </a:r>
            <a:r>
              <a:rPr lang="en-US" sz="2000" b="1" dirty="0"/>
              <a:t> Ward, Gombi LGA</a:t>
            </a:r>
            <a:endParaRPr lang="en-US" sz="2000" b="1" dirty="0">
              <a:solidFill>
                <a:srgbClr val="0070C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7791CA-7758-C733-0C9A-5DB448C4B670}"/>
              </a:ext>
            </a:extLst>
          </p:cNvPr>
          <p:cNvGrpSpPr/>
          <p:nvPr/>
        </p:nvGrpSpPr>
        <p:grpSpPr>
          <a:xfrm>
            <a:off x="68679" y="48504"/>
            <a:ext cx="11904247" cy="6644909"/>
            <a:chOff x="68679" y="48504"/>
            <a:chExt cx="11904247" cy="6644909"/>
          </a:xfrm>
        </p:grpSpPr>
        <p:pic>
          <p:nvPicPr>
            <p:cNvPr id="13" name="Picture 12" descr="A red and white logo&#10;&#10;Description automatically generated">
              <a:extLst>
                <a:ext uri="{FF2B5EF4-FFF2-40B4-BE49-F238E27FC236}">
                  <a16:creationId xmlns:a16="http://schemas.microsoft.com/office/drawing/2014/main" id="{BA4E2CD1-0F9C-9F2D-2073-C716770A5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963" y="6098219"/>
              <a:ext cx="1384737" cy="59519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AB1D3D-2911-995D-1A1D-6772A8582E37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10" name="Picture 9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07A7C4AD-F33A-55E1-28AA-5E966D49A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89D1B74-2E2F-B6A1-CA30-FEB1506A89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8B43B2-BF31-3FC7-EF4F-627218CC1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38047" y="1295399"/>
            <a:ext cx="10085273" cy="480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73E7D9A-591C-1046-FCB0-4F2DEEC68174}"/>
              </a:ext>
            </a:extLst>
          </p:cNvPr>
          <p:cNvGrpSpPr/>
          <p:nvPr/>
        </p:nvGrpSpPr>
        <p:grpSpPr>
          <a:xfrm>
            <a:off x="68679" y="48504"/>
            <a:ext cx="11904247" cy="6693298"/>
            <a:chOff x="68679" y="48504"/>
            <a:chExt cx="11904247" cy="6693298"/>
          </a:xfrm>
        </p:grpSpPr>
        <p:pic>
          <p:nvPicPr>
            <p:cNvPr id="10" name="Picture 9" descr="A red and white logo&#10;&#10;Description automatically generated">
              <a:extLst>
                <a:ext uri="{FF2B5EF4-FFF2-40B4-BE49-F238E27FC236}">
                  <a16:creationId xmlns:a16="http://schemas.microsoft.com/office/drawing/2014/main" id="{6D0F3B5E-5B42-03BF-65BE-40E8E0056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7474" y="6146608"/>
              <a:ext cx="1384737" cy="59519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23C7D16-EC10-4617-6CE3-A0062AD7934D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7" name="Picture 6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C68E717A-4053-C8B2-1EBE-7AD4054E31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CDE913A-9344-8545-E881-F415ED7AD8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  <p:pic>
        <p:nvPicPr>
          <p:cNvPr id="4" name="Picture 3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37916D71-3035-CA58-8F89-2FB865F45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1" y="1977948"/>
            <a:ext cx="5395809" cy="3597206"/>
          </a:xfrm>
          <a:prstGeom prst="rect">
            <a:avLst/>
          </a:prstGeom>
        </p:spPr>
      </p:pic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AD541FC8-4DCE-63A0-C1A5-1826302B5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04" y="1977948"/>
            <a:ext cx="5491835" cy="36612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C52B7E7-BB18-0741-E888-142F35A269A1}"/>
              </a:ext>
            </a:extLst>
          </p:cNvPr>
          <p:cNvSpPr/>
          <p:nvPr/>
        </p:nvSpPr>
        <p:spPr>
          <a:xfrm>
            <a:off x="2435146" y="341292"/>
            <a:ext cx="8334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Members of the WDSCs from 5 LGAs Showcasing their work to International visitors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73E7D9A-591C-1046-FCB0-4F2DEEC68174}"/>
              </a:ext>
            </a:extLst>
          </p:cNvPr>
          <p:cNvGrpSpPr/>
          <p:nvPr/>
        </p:nvGrpSpPr>
        <p:grpSpPr>
          <a:xfrm>
            <a:off x="68679" y="48504"/>
            <a:ext cx="11904247" cy="6634749"/>
            <a:chOff x="68679" y="48504"/>
            <a:chExt cx="11904247" cy="6634749"/>
          </a:xfrm>
        </p:grpSpPr>
        <p:pic>
          <p:nvPicPr>
            <p:cNvPr id="10" name="Picture 9" descr="A red and white logo&#10;&#10;Description automatically generated">
              <a:extLst>
                <a:ext uri="{FF2B5EF4-FFF2-40B4-BE49-F238E27FC236}">
                  <a16:creationId xmlns:a16="http://schemas.microsoft.com/office/drawing/2014/main" id="{6D0F3B5E-5B42-03BF-65BE-40E8E0056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9303" y="6088059"/>
              <a:ext cx="1384737" cy="59519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23C7D16-EC10-4617-6CE3-A0062AD7934D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7" name="Picture 6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C68E717A-4053-C8B2-1EBE-7AD4054E31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CDE913A-9344-8545-E881-F415ED7AD8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889B322-9537-CEF5-2A85-146827B3D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58560" y="2014607"/>
            <a:ext cx="5864761" cy="4127142"/>
          </a:xfrm>
          <a:prstGeom prst="rect">
            <a:avLst/>
          </a:prstGeom>
        </p:spPr>
      </p:pic>
      <p:pic>
        <p:nvPicPr>
          <p:cNvPr id="9" name="Picture 8" descr="A person and person reading a book&#10;&#10;Description automatically generated">
            <a:extLst>
              <a:ext uri="{FF2B5EF4-FFF2-40B4-BE49-F238E27FC236}">
                <a16:creationId xmlns:a16="http://schemas.microsoft.com/office/drawing/2014/main" id="{9452982F-0247-4F29-8290-420B9FDBB5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" y="2014607"/>
            <a:ext cx="6118761" cy="41271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B55188-099C-2AE0-098C-8B12DB291C51}"/>
              </a:ext>
            </a:extLst>
          </p:cNvPr>
          <p:cNvSpPr txBox="1"/>
          <p:nvPr/>
        </p:nvSpPr>
        <p:spPr>
          <a:xfrm>
            <a:off x="1767840" y="623717"/>
            <a:ext cx="8249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/>
              <a:t>Members of the WDSCs from 5 LGAs Showcasing their work to International visitors</a:t>
            </a:r>
            <a:endParaRPr lang="en-US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5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654" name="Rectangle 1048653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36" name="Title 1"/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1048638" name="Picture 1048637">
            <a:extLst>
              <a:ext uri="{FF2B5EF4-FFF2-40B4-BE49-F238E27FC236}">
                <a16:creationId xmlns:a16="http://schemas.microsoft.com/office/drawing/2014/main" id="{49ACA354-9DEE-B040-3FF8-6C4776276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" b="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287B86-C941-163A-EC7B-B76A1DF5B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4" r="19386" b="-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4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01827" y="752924"/>
            <a:ext cx="7807136" cy="5855352"/>
          </a:xfrm>
        </p:spPr>
      </p:pic>
      <p:sp>
        <p:nvSpPr>
          <p:cNvPr id="1048598" name="TextBox 1"/>
          <p:cNvSpPr txBox="1"/>
          <p:nvPr/>
        </p:nvSpPr>
        <p:spPr>
          <a:xfrm>
            <a:off x="363072" y="1985555"/>
            <a:ext cx="21153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Self-Help Project through Fund Raising</a:t>
            </a:r>
          </a:p>
          <a:p>
            <a:r>
              <a:rPr lang="en-US" sz="2800" b="1" dirty="0"/>
              <a:t>- WDSC Konkol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74B610-F41E-419E-CC82-9B625161EA20}"/>
              </a:ext>
            </a:extLst>
          </p:cNvPr>
          <p:cNvGrpSpPr/>
          <p:nvPr/>
        </p:nvGrpSpPr>
        <p:grpSpPr>
          <a:xfrm>
            <a:off x="68679" y="48504"/>
            <a:ext cx="11904247" cy="6734976"/>
            <a:chOff x="68679" y="48504"/>
            <a:chExt cx="11904247" cy="6734976"/>
          </a:xfrm>
        </p:grpSpPr>
        <p:pic>
          <p:nvPicPr>
            <p:cNvPr id="10" name="Picture 9" descr="A red and white logo&#10;&#10;Description automatically generated">
              <a:extLst>
                <a:ext uri="{FF2B5EF4-FFF2-40B4-BE49-F238E27FC236}">
                  <a16:creationId xmlns:a16="http://schemas.microsoft.com/office/drawing/2014/main" id="{9A5D0D16-132A-5FD4-A62D-1159DC03D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963" y="6188286"/>
              <a:ext cx="1384737" cy="59519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3912F60-DDA5-65A3-D8FB-5F97D774F599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7" name="Picture 6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1E7ED517-123E-3AAF-D848-8518E7698E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484BB56-414D-5986-98B4-9E087383F5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79776" y="1430778"/>
            <a:ext cx="6408712" cy="4806535"/>
          </a:xfrm>
        </p:spPr>
      </p:pic>
      <p:sp>
        <p:nvSpPr>
          <p:cNvPr id="1048599" name="TextBox 1"/>
          <p:cNvSpPr txBox="1"/>
          <p:nvPr/>
        </p:nvSpPr>
        <p:spPr>
          <a:xfrm>
            <a:off x="1847528" y="2876743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Filling of eroded Road</a:t>
            </a:r>
          </a:p>
          <a:p>
            <a:pPr algn="ctr"/>
            <a:r>
              <a:rPr lang="en-US" b="1" dirty="0"/>
              <a:t>- WDSC Konkol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586CD9-F3B5-A33B-7620-6E577FF13657}"/>
              </a:ext>
            </a:extLst>
          </p:cNvPr>
          <p:cNvGrpSpPr/>
          <p:nvPr/>
        </p:nvGrpSpPr>
        <p:grpSpPr>
          <a:xfrm>
            <a:off x="68679" y="48504"/>
            <a:ext cx="11904247" cy="6734976"/>
            <a:chOff x="68679" y="48504"/>
            <a:chExt cx="11904247" cy="6734976"/>
          </a:xfrm>
        </p:grpSpPr>
        <p:pic>
          <p:nvPicPr>
            <p:cNvPr id="10" name="Picture 9" descr="A red and white logo&#10;&#10;Description automatically generated">
              <a:extLst>
                <a:ext uri="{FF2B5EF4-FFF2-40B4-BE49-F238E27FC236}">
                  <a16:creationId xmlns:a16="http://schemas.microsoft.com/office/drawing/2014/main" id="{272B1EF8-C456-9895-8AE7-E17CB5CDB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8189" y="6188286"/>
              <a:ext cx="1384737" cy="59519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EF27017-C8AD-4609-D5F7-4063D965E7CD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7" name="Picture 6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DD7DCB06-E47E-3C5E-D761-084F3BBAAF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C3878D9-39AA-33CA-4789-88286F5A85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9636" y="1259838"/>
            <a:ext cx="7187965" cy="5390975"/>
          </a:xfrm>
        </p:spPr>
      </p:pic>
      <p:sp>
        <p:nvSpPr>
          <p:cNvPr id="1048601" name="TextBox 1"/>
          <p:cNvSpPr txBox="1"/>
          <p:nvPr/>
        </p:nvSpPr>
        <p:spPr>
          <a:xfrm>
            <a:off x="231098" y="1801951"/>
            <a:ext cx="22322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Controlling erosion through communal effort</a:t>
            </a:r>
          </a:p>
          <a:p>
            <a:r>
              <a:rPr lang="en-US" sz="3200" b="1" dirty="0"/>
              <a:t>- WDSC Manjekin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D1E60D-BED3-711E-CCFA-9A4733BB99FC}"/>
              </a:ext>
            </a:extLst>
          </p:cNvPr>
          <p:cNvGrpSpPr/>
          <p:nvPr/>
        </p:nvGrpSpPr>
        <p:grpSpPr>
          <a:xfrm>
            <a:off x="68679" y="48504"/>
            <a:ext cx="11904247" cy="6811425"/>
            <a:chOff x="68679" y="48504"/>
            <a:chExt cx="11904247" cy="6811425"/>
          </a:xfrm>
        </p:grpSpPr>
        <p:pic>
          <p:nvPicPr>
            <p:cNvPr id="10" name="Picture 9" descr="A red and white logo&#10;&#10;Description automatically generated">
              <a:extLst>
                <a:ext uri="{FF2B5EF4-FFF2-40B4-BE49-F238E27FC236}">
                  <a16:creationId xmlns:a16="http://schemas.microsoft.com/office/drawing/2014/main" id="{583DDAB0-815D-4C42-A646-BE620CB5D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91" y="6264735"/>
              <a:ext cx="1384737" cy="59519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B0250B2-7B95-94BE-5EC4-BC28972FC7B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7" name="Picture 6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0E134C57-E172-8F46-620E-32DABB00FB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47621B2-4EDA-529E-C6B9-E3BDACAF9F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5936" y="1016000"/>
            <a:ext cx="7519268" cy="5639451"/>
          </a:xfrm>
          <a:prstGeom prst="rect">
            <a:avLst/>
          </a:prstGeom>
        </p:spPr>
      </p:pic>
      <p:sp>
        <p:nvSpPr>
          <p:cNvPr id="1048603" name="TextBox 1"/>
          <p:cNvSpPr txBox="1"/>
          <p:nvPr/>
        </p:nvSpPr>
        <p:spPr>
          <a:xfrm>
            <a:off x="68679" y="1806416"/>
            <a:ext cx="23042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Rehabilitation of almost abandoned road with the help of communal effort</a:t>
            </a:r>
          </a:p>
          <a:p>
            <a:r>
              <a:rPr lang="en-US" sz="2800" b="1" dirty="0"/>
              <a:t>- WDSC Belel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879DF3-B661-F30B-20AE-5CB973D9B41F}"/>
              </a:ext>
            </a:extLst>
          </p:cNvPr>
          <p:cNvGrpSpPr/>
          <p:nvPr/>
        </p:nvGrpSpPr>
        <p:grpSpPr>
          <a:xfrm>
            <a:off x="68679" y="48504"/>
            <a:ext cx="11904247" cy="6606947"/>
            <a:chOff x="68679" y="48504"/>
            <a:chExt cx="11904247" cy="6606947"/>
          </a:xfrm>
        </p:grpSpPr>
        <p:pic>
          <p:nvPicPr>
            <p:cNvPr id="10" name="Picture 9" descr="A red and white logo&#10;&#10;Description automatically generated">
              <a:extLst>
                <a:ext uri="{FF2B5EF4-FFF2-40B4-BE49-F238E27FC236}">
                  <a16:creationId xmlns:a16="http://schemas.microsoft.com/office/drawing/2014/main" id="{FB705D38-AB51-4B2E-BB7E-104EB24B6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8189" y="6060257"/>
              <a:ext cx="1384737" cy="59519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671FFE-9BAD-A61D-7488-F66F550FC506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7" name="Picture 6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C8F77C88-1ED7-8DFF-B199-A3B13D9D9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82BDD5B-7817-2E51-1CAB-115874157A2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1280" y="1040254"/>
            <a:ext cx="7808459" cy="5205641"/>
          </a:xfrm>
        </p:spPr>
      </p:pic>
      <p:sp>
        <p:nvSpPr>
          <p:cNvPr id="1048604" name="TextBox 1"/>
          <p:cNvSpPr txBox="1"/>
          <p:nvPr/>
        </p:nvSpPr>
        <p:spPr>
          <a:xfrm>
            <a:off x="243179" y="2118281"/>
            <a:ext cx="20753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Construction of New Borehole in Manjekin by the </a:t>
            </a:r>
            <a:r>
              <a:rPr lang="en-US" sz="2800" b="1" dirty="0" err="1"/>
              <a:t>Manjekin</a:t>
            </a:r>
            <a:r>
              <a:rPr lang="en-US" sz="2800" b="1" dirty="0"/>
              <a:t> WDSC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5815BA-8175-6A0D-1A01-BADEF90C946E}"/>
              </a:ext>
            </a:extLst>
          </p:cNvPr>
          <p:cNvGrpSpPr/>
          <p:nvPr/>
        </p:nvGrpSpPr>
        <p:grpSpPr>
          <a:xfrm>
            <a:off x="68679" y="48504"/>
            <a:ext cx="11904247" cy="6722312"/>
            <a:chOff x="68679" y="48504"/>
            <a:chExt cx="11904247" cy="6722312"/>
          </a:xfrm>
        </p:grpSpPr>
        <p:pic>
          <p:nvPicPr>
            <p:cNvPr id="10" name="Picture 9" descr="A red and white logo&#10;&#10;Description automatically generated">
              <a:extLst>
                <a:ext uri="{FF2B5EF4-FFF2-40B4-BE49-F238E27FC236}">
                  <a16:creationId xmlns:a16="http://schemas.microsoft.com/office/drawing/2014/main" id="{AD9EC794-5132-1D9F-EB65-C8D528CFF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8189" y="6175622"/>
              <a:ext cx="1384737" cy="59519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45B839-2EB1-AB53-7581-076C6551E311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7" name="Picture 6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86ACD39A-733A-84DF-48E0-B087E2FCDF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FCBD411-03A3-3B20-E3AC-689A48BB3D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609" y="914400"/>
            <a:ext cx="7572586" cy="5679440"/>
          </a:xfrm>
        </p:spPr>
      </p:pic>
      <p:sp>
        <p:nvSpPr>
          <p:cNvPr id="1048605" name="TextBox 1"/>
          <p:cNvSpPr txBox="1"/>
          <p:nvPr/>
        </p:nvSpPr>
        <p:spPr>
          <a:xfrm>
            <a:off x="81445" y="1496329"/>
            <a:ext cx="25557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WDSC </a:t>
            </a:r>
            <a:r>
              <a:rPr lang="en-US" sz="2000" b="1" dirty="0" err="1"/>
              <a:t>Manjekin</a:t>
            </a:r>
            <a:r>
              <a:rPr lang="en-US" sz="2000" b="1" dirty="0"/>
              <a:t> lobbied for the construction of two classrooms, an office and a toilet in Government Day Secondary School (GDSS) through the Community Social Development Agency (CSDA) in November 2018</a:t>
            </a:r>
          </a:p>
          <a:p>
            <a:pPr algn="ctr"/>
            <a:r>
              <a:rPr lang="en-US" sz="2000" b="1" dirty="0"/>
              <a:t>-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97AD1D-C998-C9E2-1609-BE13757A3790}"/>
              </a:ext>
            </a:extLst>
          </p:cNvPr>
          <p:cNvGrpSpPr/>
          <p:nvPr/>
        </p:nvGrpSpPr>
        <p:grpSpPr>
          <a:xfrm>
            <a:off x="68679" y="48504"/>
            <a:ext cx="12000641" cy="6734976"/>
            <a:chOff x="68679" y="48504"/>
            <a:chExt cx="12000641" cy="6734976"/>
          </a:xfrm>
        </p:grpSpPr>
        <p:pic>
          <p:nvPicPr>
            <p:cNvPr id="10" name="Picture 9" descr="A red and white logo&#10;&#10;Description automatically generated">
              <a:extLst>
                <a:ext uri="{FF2B5EF4-FFF2-40B4-BE49-F238E27FC236}">
                  <a16:creationId xmlns:a16="http://schemas.microsoft.com/office/drawing/2014/main" id="{308D143C-9928-F722-22E4-5CA4E1DB5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4583" y="6188286"/>
              <a:ext cx="1384737" cy="59519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251010F-B3CB-7294-F515-372CAFA1F4D7}"/>
                </a:ext>
              </a:extLst>
            </p:cNvPr>
            <p:cNvGrpSpPr/>
            <p:nvPr/>
          </p:nvGrpSpPr>
          <p:grpSpPr>
            <a:xfrm>
              <a:off x="68679" y="48504"/>
              <a:ext cx="11904247" cy="1246895"/>
              <a:chOff x="68679" y="48504"/>
              <a:chExt cx="11904247" cy="1246895"/>
            </a:xfrm>
          </p:grpSpPr>
          <p:pic>
            <p:nvPicPr>
              <p:cNvPr id="7" name="Picture 6" descr="A logo of a coat of arms&#10;&#10;Description automatically generated">
                <a:extLst>
                  <a:ext uri="{FF2B5EF4-FFF2-40B4-BE49-F238E27FC236}">
                    <a16:creationId xmlns:a16="http://schemas.microsoft.com/office/drawing/2014/main" id="{BA5B2DE5-CF05-4156-F680-3E939D045C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9" y="48504"/>
                <a:ext cx="1543187" cy="124689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BD07D1E-8740-4778-BF6F-305F354353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9739" y="74520"/>
                <a:ext cx="1543187" cy="10983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636</Words>
  <Application>Microsoft Office PowerPoint</Application>
  <PresentationFormat>Widescreen</PresentationFormat>
  <Paragraphs>58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Meiryo</vt:lpstr>
      <vt:lpstr>Arial</vt:lpstr>
      <vt:lpstr>Calibri</vt:lpstr>
      <vt:lpstr>Calibri Light</vt:lpstr>
      <vt:lpstr>Comic Sans MS</vt:lpstr>
      <vt:lpstr>Oxfam Global Headline</vt:lpstr>
      <vt:lpstr>Office Theme</vt:lpstr>
      <vt:lpstr>PowerPoint Presentation</vt:lpstr>
      <vt:lpstr>Objective</vt:lpstr>
      <vt:lpstr>WDSC purchased 40 benches (three- seater) for 4 different schools within the ward (Self-Help Project) through efficient Fund-Raising efforts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Self-help project Betso ward (Duda) </vt:lpstr>
      <vt:lpstr>Self-help Projects</vt:lpstr>
      <vt:lpstr>Self help project Contd.  Bahuli community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Success Stories of the WARD DEVELOPMENT COMMITTEES FROM OTHER LOCATIONS</dc:title>
  <dc:creator>ENOCH BAMAIYI</dc:creator>
  <cp:lastModifiedBy>Ezeakile, Geraldyn Debbie GIZ NG</cp:lastModifiedBy>
  <cp:revision>4</cp:revision>
  <dcterms:created xsi:type="dcterms:W3CDTF">2023-11-11T14:35:05Z</dcterms:created>
  <dcterms:modified xsi:type="dcterms:W3CDTF">2024-09-03T16:19:28Z</dcterms:modified>
</cp:coreProperties>
</file>