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3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40D46C-0D23-4472-B680-2CA399A2E485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EE63DB-5473-4B14-AB0C-1AAF11AE9FF2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orking on a project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hexagon with green and white text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clapping hands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ouple of peopl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erson working on a computer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ompany's development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on stairs with a person and a building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diagram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business impact&#10;&#10;Description automatically generated with medium confidence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document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person in a hexagon shape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green text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clapping&#10;&#10;Description automatically generated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4" baseType="lpstr">
      <vt:lpstr>Arial</vt:lpstr>
      <vt:lpstr>SimSun</vt:lpstr>
      <vt:lpstr>Wingdings</vt:lpstr>
      <vt:lpstr>Microsoft YaHei</vt:lpstr>
      <vt:lpstr>Arial Unicode MS</vt:lpstr>
      <vt:lpstr>Aptos Display</vt:lpstr>
      <vt:lpstr>Segoe UI Variable Display</vt:lpstr>
      <vt:lpstr>Aptos</vt:lpstr>
      <vt:lpstr>Segoe UI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Usman Aliyu</dc:creator>
  <cp:lastModifiedBy>ASPC</cp:lastModifiedBy>
  <cp:revision>3</cp:revision>
  <dcterms:created xsi:type="dcterms:W3CDTF">2024-11-18T15:10:00Z</dcterms:created>
  <dcterms:modified xsi:type="dcterms:W3CDTF">2026-07-06T11:52:20Z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BCACB777DF26419486F3A459233FFC86_13</vt:lpwstr>
  </property>
  <property fmtid="{D5CDD505-2E9C-101B-9397-08002B2CF9AE}" pid="3" name="KSOProductBuildVer">
    <vt:lpwstr>1033-12.1.0.26880</vt:lpwstr>
  </property>
</Properties>
</file>